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4"/>
  </p:notesMasterIdLst>
  <p:sldIdLst>
    <p:sldId id="276" r:id="rId2"/>
    <p:sldId id="277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57" r:id="rId19"/>
    <p:sldId id="266" r:id="rId20"/>
    <p:sldId id="297" r:id="rId21"/>
    <p:sldId id="274" r:id="rId22"/>
    <p:sldId id="29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9966FF"/>
    <a:srgbClr val="FF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6187" autoAdjust="0"/>
  </p:normalViewPr>
  <p:slideViewPr>
    <p:cSldViewPr snapToGrid="0">
      <p:cViewPr varScale="1">
        <p:scale>
          <a:sx n="45" d="100"/>
          <a:sy n="45" d="100"/>
        </p:scale>
        <p:origin x="1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zh-HK" altLang="zh-HK" sz="4000" b="1" dirty="0" smtClean="0">
              <a:solidFill>
                <a:srgbClr val="FFFF00"/>
              </a:solidFill>
            </a:rPr>
            <a:t>個人層面</a:t>
          </a:r>
          <a:endParaRPr lang="en-US" altLang="zh-HK" sz="4000" b="1" dirty="0">
            <a:solidFill>
              <a:srgbClr val="FFFF00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/>
      <dgm:spPr/>
      <dgm:t>
        <a:bodyPr/>
        <a:lstStyle/>
        <a:p>
          <a:r>
            <a:rPr lang="zh-HK" altLang="zh-HK" dirty="0" smtClean="0"/>
            <a:t>家庭層面</a:t>
          </a:r>
          <a:endParaRPr lang="en-US" altLang="zh-HK" dirty="0"/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/>
      <dgm:spPr/>
      <dgm:t>
        <a:bodyPr/>
        <a:lstStyle/>
        <a:p>
          <a:r>
            <a:rPr lang="zh-HK" altLang="zh-HK" dirty="0" smtClean="0"/>
            <a:t>學校層面</a:t>
          </a:r>
          <a:endParaRPr lang="en-US" altLang="zh-HK" dirty="0"/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/>
      <dgm:spPr/>
      <dgm:t>
        <a:bodyPr/>
        <a:lstStyle/>
        <a:p>
          <a:r>
            <a:rPr lang="zh-HK" altLang="zh-HK" dirty="0" smtClean="0"/>
            <a:t>社區層面</a:t>
          </a:r>
          <a:endParaRPr lang="en-US" altLang="zh-HK" dirty="0"/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 altLang="zh-HK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en-US" altLang="zh-HK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/>
      <dgm:spPr/>
    </dgm:pt>
  </dgm:ptLst>
  <dgm:cxnLst>
    <dgm:cxn modelId="{5A6E8575-AB61-4644-B910-1397EE8E8692}" type="presOf" srcId="{8C63B917-1C67-4FDB-BB47-805AD84441FC}" destId="{7F0D9263-DDA2-48B8-A212-7115788C059A}" srcOrd="0" destOrd="0" presId="urn:microsoft.com/office/officeart/2008/layout/VerticalCurvedList"/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9DC6B7EB-2C76-4626-AEBC-4281E888A1EF}" type="presOf" srcId="{AA711FA6-A9C6-45DD-A4A2-2B9557B777C3}" destId="{B46E9E30-692A-4A16-9770-9DC8C0A99F54}" srcOrd="0" destOrd="0" presId="urn:microsoft.com/office/officeart/2008/layout/VerticalCurvedList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F9FAF455-F50A-49B4-9C83-E703E21B99CD}" type="presOf" srcId="{BAE719C2-7F7F-41A2-B60B-7F94407DD3F3}" destId="{5CE3F60B-264D-4D37-9821-C1B91CBCFC82}" srcOrd="0" destOrd="0" presId="urn:microsoft.com/office/officeart/2008/layout/VerticalCurvedList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8A78DC6A-82F7-48FE-A75A-551040FB85D4}" type="presOf" srcId="{3C848DAF-AC05-41A4-9CB1-FA9038F965F1}" destId="{14690191-FDE1-44E9-BD51-74FE2EB58052}" srcOrd="0" destOrd="0" presId="urn:microsoft.com/office/officeart/2008/layout/VerticalCurvedList"/>
    <dgm:cxn modelId="{D792F0E9-2412-4CC9-8BEE-34899B93A4FD}" type="presOf" srcId="{B3823CE1-3E47-4C68-B8A6-F6928181E639}" destId="{5842E642-ED01-44BC-83A0-D87B57AAB412}" srcOrd="0" destOrd="0" presId="urn:microsoft.com/office/officeart/2008/layout/VerticalCurvedList"/>
    <dgm:cxn modelId="{5C371378-EC6F-41FF-9153-FE14FFCEE163}" type="presOf" srcId="{76210A88-A05E-445B-95E2-E59217A9EFDF}" destId="{69133990-4562-4539-9087-7D4F7F0CE36D}" srcOrd="0" destOrd="0" presId="urn:microsoft.com/office/officeart/2008/layout/VerticalCurvedList"/>
    <dgm:cxn modelId="{4BDB7DDA-0F4F-4BB0-8080-702137E7CD68}" type="presParOf" srcId="{7F0D9263-DDA2-48B8-A212-7115788C059A}" destId="{F5CF15F4-8991-4A29-9E20-FA99EA1615AA}" srcOrd="0" destOrd="0" presId="urn:microsoft.com/office/officeart/2008/layout/VerticalCurvedList"/>
    <dgm:cxn modelId="{8C2E17FD-FDAD-45EF-934D-84AFA324433F}" type="presParOf" srcId="{F5CF15F4-8991-4A29-9E20-FA99EA1615AA}" destId="{722C2C0A-B91C-4A11-8A81-EB37D5D332D4}" srcOrd="0" destOrd="0" presId="urn:microsoft.com/office/officeart/2008/layout/VerticalCurvedList"/>
    <dgm:cxn modelId="{D7E5E978-ED38-4A12-9EED-181262DA4E50}" type="presParOf" srcId="{722C2C0A-B91C-4A11-8A81-EB37D5D332D4}" destId="{2ABBC6C5-48FA-424C-AAEC-A5B84A477D10}" srcOrd="0" destOrd="0" presId="urn:microsoft.com/office/officeart/2008/layout/VerticalCurvedList"/>
    <dgm:cxn modelId="{12200476-B55C-4DD1-93BA-6029BC5D6836}" type="presParOf" srcId="{722C2C0A-B91C-4A11-8A81-EB37D5D332D4}" destId="{B46E9E30-692A-4A16-9770-9DC8C0A99F54}" srcOrd="1" destOrd="0" presId="urn:microsoft.com/office/officeart/2008/layout/VerticalCurvedList"/>
    <dgm:cxn modelId="{AA6DF30C-5201-4BCD-A89D-7BDE12DFE22B}" type="presParOf" srcId="{722C2C0A-B91C-4A11-8A81-EB37D5D332D4}" destId="{21D391B1-A308-450F-AFC0-A2711E3FC7BB}" srcOrd="2" destOrd="0" presId="urn:microsoft.com/office/officeart/2008/layout/VerticalCurvedList"/>
    <dgm:cxn modelId="{22EC98DF-671B-40F0-9C84-40763B67C67A}" type="presParOf" srcId="{722C2C0A-B91C-4A11-8A81-EB37D5D332D4}" destId="{F801A64F-9F2B-4486-8640-2703112DF184}" srcOrd="3" destOrd="0" presId="urn:microsoft.com/office/officeart/2008/layout/VerticalCurvedList"/>
    <dgm:cxn modelId="{D844172F-B60E-4D7E-9277-95206B7B2A91}" type="presParOf" srcId="{F5CF15F4-8991-4A29-9E20-FA99EA1615AA}" destId="{5CE3F60B-264D-4D37-9821-C1B91CBCFC82}" srcOrd="1" destOrd="0" presId="urn:microsoft.com/office/officeart/2008/layout/VerticalCurvedList"/>
    <dgm:cxn modelId="{3C3FCE49-C97C-4491-A4E1-7E50A307F69F}" type="presParOf" srcId="{F5CF15F4-8991-4A29-9E20-FA99EA1615AA}" destId="{531D89E5-013D-4DB3-9E87-06B7391E7EEF}" srcOrd="2" destOrd="0" presId="urn:microsoft.com/office/officeart/2008/layout/VerticalCurvedList"/>
    <dgm:cxn modelId="{94A3390A-8764-40C7-88D8-83D178AB58F7}" type="presParOf" srcId="{531D89E5-013D-4DB3-9E87-06B7391E7EEF}" destId="{D8F9FCDD-1D08-4E61-8E64-93C5C9EFFC76}" srcOrd="0" destOrd="0" presId="urn:microsoft.com/office/officeart/2008/layout/VerticalCurvedList"/>
    <dgm:cxn modelId="{DF365498-A598-4466-93D8-4C67E3DC3349}" type="presParOf" srcId="{F5CF15F4-8991-4A29-9E20-FA99EA1615AA}" destId="{14690191-FDE1-44E9-BD51-74FE2EB58052}" srcOrd="3" destOrd="0" presId="urn:microsoft.com/office/officeart/2008/layout/VerticalCurvedList"/>
    <dgm:cxn modelId="{388FD255-A832-441D-98C9-3328BB157687}" type="presParOf" srcId="{F5CF15F4-8991-4A29-9E20-FA99EA1615AA}" destId="{CD0A4A1D-03F8-4303-A124-BB9BFA649557}" srcOrd="4" destOrd="0" presId="urn:microsoft.com/office/officeart/2008/layout/VerticalCurvedList"/>
    <dgm:cxn modelId="{4F18F2F0-33DA-4BEF-BE7B-EEF9EADF6779}" type="presParOf" srcId="{CD0A4A1D-03F8-4303-A124-BB9BFA649557}" destId="{45922A86-85E5-484A-B2E1-30038404BB2E}" srcOrd="0" destOrd="0" presId="urn:microsoft.com/office/officeart/2008/layout/VerticalCurvedList"/>
    <dgm:cxn modelId="{5C3A35D8-87E4-43DF-8380-B1BAEA882944}" type="presParOf" srcId="{F5CF15F4-8991-4A29-9E20-FA99EA1615AA}" destId="{5842E642-ED01-44BC-83A0-D87B57AAB412}" srcOrd="5" destOrd="0" presId="urn:microsoft.com/office/officeart/2008/layout/VerticalCurvedList"/>
    <dgm:cxn modelId="{D4F6CD8C-6992-4627-B44B-FDCEFFB6E24B}" type="presParOf" srcId="{F5CF15F4-8991-4A29-9E20-FA99EA1615AA}" destId="{FB8CEA3E-25FA-4221-997E-67E326207335}" srcOrd="6" destOrd="0" presId="urn:microsoft.com/office/officeart/2008/layout/VerticalCurvedList"/>
    <dgm:cxn modelId="{939179F8-4000-4985-A434-6A9E9519CC89}" type="presParOf" srcId="{FB8CEA3E-25FA-4221-997E-67E326207335}" destId="{C5B41C9B-60D8-43E1-AA77-E5F8C4A03FDC}" srcOrd="0" destOrd="0" presId="urn:microsoft.com/office/officeart/2008/layout/VerticalCurvedList"/>
    <dgm:cxn modelId="{4C915FEE-819A-4056-965A-4AE4E21129B9}" type="presParOf" srcId="{F5CF15F4-8991-4A29-9E20-FA99EA1615AA}" destId="{69133990-4562-4539-9087-7D4F7F0CE36D}" srcOrd="7" destOrd="0" presId="urn:microsoft.com/office/officeart/2008/layout/VerticalCurvedList"/>
    <dgm:cxn modelId="{35A0B501-8634-4EE7-8D73-D1DFB6586161}" type="presParOf" srcId="{F5CF15F4-8991-4A29-9E20-FA99EA1615AA}" destId="{D7AD9B44-A916-4D46-A7DB-77DAE1BAD76B}" srcOrd="8" destOrd="0" presId="urn:microsoft.com/office/officeart/2008/layout/VerticalCurvedList"/>
    <dgm:cxn modelId="{FB658084-BB5F-40C4-AA97-14B20C01D8EA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個人層面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 custT="1"/>
      <dgm:spPr/>
      <dgm:t>
        <a:bodyPr/>
        <a:lstStyle/>
        <a:p>
          <a:r>
            <a:rPr lang="zh-HK" altLang="zh-HK" sz="4000" b="1" dirty="0" smtClean="0">
              <a:solidFill>
                <a:srgbClr val="FFFF00"/>
              </a:solidFill>
            </a:rPr>
            <a:t>家庭層面</a:t>
          </a:r>
          <a:endParaRPr lang="en-US" altLang="zh-HK" sz="4000" b="1" dirty="0">
            <a:solidFill>
              <a:srgbClr val="FFFF00"/>
            </a:solidFill>
          </a:endParaRPr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/>
      <dgm:spPr/>
      <dgm:t>
        <a:bodyPr/>
        <a:lstStyle/>
        <a:p>
          <a:r>
            <a:rPr lang="zh-HK" altLang="zh-HK" dirty="0" smtClean="0"/>
            <a:t>學校層面</a:t>
          </a:r>
          <a:endParaRPr lang="en-US" altLang="zh-HK" dirty="0"/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/>
      <dgm:spPr/>
      <dgm:t>
        <a:bodyPr/>
        <a:lstStyle/>
        <a:p>
          <a:r>
            <a:rPr lang="zh-HK" altLang="zh-HK" dirty="0" smtClean="0"/>
            <a:t>社區層面</a:t>
          </a:r>
          <a:endParaRPr lang="en-US" altLang="zh-HK" dirty="0"/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 altLang="zh-HK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en-US" altLang="zh-HK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/>
      <dgm:spPr/>
    </dgm:pt>
  </dgm:ptLst>
  <dgm:cxnLst>
    <dgm:cxn modelId="{5A6E8575-AB61-4644-B910-1397EE8E8692}" type="presOf" srcId="{8C63B917-1C67-4FDB-BB47-805AD84441FC}" destId="{7F0D9263-DDA2-48B8-A212-7115788C059A}" srcOrd="0" destOrd="0" presId="urn:microsoft.com/office/officeart/2008/layout/VerticalCurvedList"/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9DC6B7EB-2C76-4626-AEBC-4281E888A1EF}" type="presOf" srcId="{AA711FA6-A9C6-45DD-A4A2-2B9557B777C3}" destId="{B46E9E30-692A-4A16-9770-9DC8C0A99F54}" srcOrd="0" destOrd="0" presId="urn:microsoft.com/office/officeart/2008/layout/VerticalCurvedList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F9FAF455-F50A-49B4-9C83-E703E21B99CD}" type="presOf" srcId="{BAE719C2-7F7F-41A2-B60B-7F94407DD3F3}" destId="{5CE3F60B-264D-4D37-9821-C1B91CBCFC82}" srcOrd="0" destOrd="0" presId="urn:microsoft.com/office/officeart/2008/layout/VerticalCurvedList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8A78DC6A-82F7-48FE-A75A-551040FB85D4}" type="presOf" srcId="{3C848DAF-AC05-41A4-9CB1-FA9038F965F1}" destId="{14690191-FDE1-44E9-BD51-74FE2EB58052}" srcOrd="0" destOrd="0" presId="urn:microsoft.com/office/officeart/2008/layout/VerticalCurvedList"/>
    <dgm:cxn modelId="{D792F0E9-2412-4CC9-8BEE-34899B93A4FD}" type="presOf" srcId="{B3823CE1-3E47-4C68-B8A6-F6928181E639}" destId="{5842E642-ED01-44BC-83A0-D87B57AAB412}" srcOrd="0" destOrd="0" presId="urn:microsoft.com/office/officeart/2008/layout/VerticalCurvedList"/>
    <dgm:cxn modelId="{5C371378-EC6F-41FF-9153-FE14FFCEE163}" type="presOf" srcId="{76210A88-A05E-445B-95E2-E59217A9EFDF}" destId="{69133990-4562-4539-9087-7D4F7F0CE36D}" srcOrd="0" destOrd="0" presId="urn:microsoft.com/office/officeart/2008/layout/VerticalCurvedList"/>
    <dgm:cxn modelId="{4BDB7DDA-0F4F-4BB0-8080-702137E7CD68}" type="presParOf" srcId="{7F0D9263-DDA2-48B8-A212-7115788C059A}" destId="{F5CF15F4-8991-4A29-9E20-FA99EA1615AA}" srcOrd="0" destOrd="0" presId="urn:microsoft.com/office/officeart/2008/layout/VerticalCurvedList"/>
    <dgm:cxn modelId="{8C2E17FD-FDAD-45EF-934D-84AFA324433F}" type="presParOf" srcId="{F5CF15F4-8991-4A29-9E20-FA99EA1615AA}" destId="{722C2C0A-B91C-4A11-8A81-EB37D5D332D4}" srcOrd="0" destOrd="0" presId="urn:microsoft.com/office/officeart/2008/layout/VerticalCurvedList"/>
    <dgm:cxn modelId="{D7E5E978-ED38-4A12-9EED-181262DA4E50}" type="presParOf" srcId="{722C2C0A-B91C-4A11-8A81-EB37D5D332D4}" destId="{2ABBC6C5-48FA-424C-AAEC-A5B84A477D10}" srcOrd="0" destOrd="0" presId="urn:microsoft.com/office/officeart/2008/layout/VerticalCurvedList"/>
    <dgm:cxn modelId="{12200476-B55C-4DD1-93BA-6029BC5D6836}" type="presParOf" srcId="{722C2C0A-B91C-4A11-8A81-EB37D5D332D4}" destId="{B46E9E30-692A-4A16-9770-9DC8C0A99F54}" srcOrd="1" destOrd="0" presId="urn:microsoft.com/office/officeart/2008/layout/VerticalCurvedList"/>
    <dgm:cxn modelId="{AA6DF30C-5201-4BCD-A89D-7BDE12DFE22B}" type="presParOf" srcId="{722C2C0A-B91C-4A11-8A81-EB37D5D332D4}" destId="{21D391B1-A308-450F-AFC0-A2711E3FC7BB}" srcOrd="2" destOrd="0" presId="urn:microsoft.com/office/officeart/2008/layout/VerticalCurvedList"/>
    <dgm:cxn modelId="{22EC98DF-671B-40F0-9C84-40763B67C67A}" type="presParOf" srcId="{722C2C0A-B91C-4A11-8A81-EB37D5D332D4}" destId="{F801A64F-9F2B-4486-8640-2703112DF184}" srcOrd="3" destOrd="0" presId="urn:microsoft.com/office/officeart/2008/layout/VerticalCurvedList"/>
    <dgm:cxn modelId="{D844172F-B60E-4D7E-9277-95206B7B2A91}" type="presParOf" srcId="{F5CF15F4-8991-4A29-9E20-FA99EA1615AA}" destId="{5CE3F60B-264D-4D37-9821-C1B91CBCFC82}" srcOrd="1" destOrd="0" presId="urn:microsoft.com/office/officeart/2008/layout/VerticalCurvedList"/>
    <dgm:cxn modelId="{3C3FCE49-C97C-4491-A4E1-7E50A307F69F}" type="presParOf" srcId="{F5CF15F4-8991-4A29-9E20-FA99EA1615AA}" destId="{531D89E5-013D-4DB3-9E87-06B7391E7EEF}" srcOrd="2" destOrd="0" presId="urn:microsoft.com/office/officeart/2008/layout/VerticalCurvedList"/>
    <dgm:cxn modelId="{94A3390A-8764-40C7-88D8-83D178AB58F7}" type="presParOf" srcId="{531D89E5-013D-4DB3-9E87-06B7391E7EEF}" destId="{D8F9FCDD-1D08-4E61-8E64-93C5C9EFFC76}" srcOrd="0" destOrd="0" presId="urn:microsoft.com/office/officeart/2008/layout/VerticalCurvedList"/>
    <dgm:cxn modelId="{DF365498-A598-4466-93D8-4C67E3DC3349}" type="presParOf" srcId="{F5CF15F4-8991-4A29-9E20-FA99EA1615AA}" destId="{14690191-FDE1-44E9-BD51-74FE2EB58052}" srcOrd="3" destOrd="0" presId="urn:microsoft.com/office/officeart/2008/layout/VerticalCurvedList"/>
    <dgm:cxn modelId="{388FD255-A832-441D-98C9-3328BB157687}" type="presParOf" srcId="{F5CF15F4-8991-4A29-9E20-FA99EA1615AA}" destId="{CD0A4A1D-03F8-4303-A124-BB9BFA649557}" srcOrd="4" destOrd="0" presId="urn:microsoft.com/office/officeart/2008/layout/VerticalCurvedList"/>
    <dgm:cxn modelId="{4F18F2F0-33DA-4BEF-BE7B-EEF9EADF6779}" type="presParOf" srcId="{CD0A4A1D-03F8-4303-A124-BB9BFA649557}" destId="{45922A86-85E5-484A-B2E1-30038404BB2E}" srcOrd="0" destOrd="0" presId="urn:microsoft.com/office/officeart/2008/layout/VerticalCurvedList"/>
    <dgm:cxn modelId="{5C3A35D8-87E4-43DF-8380-B1BAEA882944}" type="presParOf" srcId="{F5CF15F4-8991-4A29-9E20-FA99EA1615AA}" destId="{5842E642-ED01-44BC-83A0-D87B57AAB412}" srcOrd="5" destOrd="0" presId="urn:microsoft.com/office/officeart/2008/layout/VerticalCurvedList"/>
    <dgm:cxn modelId="{D4F6CD8C-6992-4627-B44B-FDCEFFB6E24B}" type="presParOf" srcId="{F5CF15F4-8991-4A29-9E20-FA99EA1615AA}" destId="{FB8CEA3E-25FA-4221-997E-67E326207335}" srcOrd="6" destOrd="0" presId="urn:microsoft.com/office/officeart/2008/layout/VerticalCurvedList"/>
    <dgm:cxn modelId="{939179F8-4000-4985-A434-6A9E9519CC89}" type="presParOf" srcId="{FB8CEA3E-25FA-4221-997E-67E326207335}" destId="{C5B41C9B-60D8-43E1-AA77-E5F8C4A03FDC}" srcOrd="0" destOrd="0" presId="urn:microsoft.com/office/officeart/2008/layout/VerticalCurvedList"/>
    <dgm:cxn modelId="{4C915FEE-819A-4056-965A-4AE4E21129B9}" type="presParOf" srcId="{F5CF15F4-8991-4A29-9E20-FA99EA1615AA}" destId="{69133990-4562-4539-9087-7D4F7F0CE36D}" srcOrd="7" destOrd="0" presId="urn:microsoft.com/office/officeart/2008/layout/VerticalCurvedList"/>
    <dgm:cxn modelId="{35A0B501-8634-4EE7-8D73-D1DFB6586161}" type="presParOf" srcId="{F5CF15F4-8991-4A29-9E20-FA99EA1615AA}" destId="{D7AD9B44-A916-4D46-A7DB-77DAE1BAD76B}" srcOrd="8" destOrd="0" presId="urn:microsoft.com/office/officeart/2008/layout/VerticalCurvedList"/>
    <dgm:cxn modelId="{FB658084-BB5F-40C4-AA97-14B20C01D8EA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個人層面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家庭層面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 custT="1"/>
      <dgm:spPr/>
      <dgm:t>
        <a:bodyPr/>
        <a:lstStyle/>
        <a:p>
          <a:r>
            <a:rPr lang="zh-HK" altLang="zh-HK" sz="4000" b="1" dirty="0" smtClean="0">
              <a:solidFill>
                <a:srgbClr val="FFFF00"/>
              </a:solidFill>
            </a:rPr>
            <a:t>學校層面</a:t>
          </a:r>
          <a:endParaRPr lang="en-US" altLang="zh-HK" sz="4000" b="1" dirty="0">
            <a:solidFill>
              <a:srgbClr val="FFFF00"/>
            </a:solidFill>
          </a:endParaRPr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/>
      <dgm:spPr/>
      <dgm:t>
        <a:bodyPr/>
        <a:lstStyle/>
        <a:p>
          <a:r>
            <a:rPr lang="zh-HK" altLang="zh-HK" dirty="0" smtClean="0"/>
            <a:t>社區層面</a:t>
          </a:r>
          <a:endParaRPr lang="en-US" altLang="zh-HK" dirty="0"/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 altLang="zh-HK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en-US" altLang="zh-HK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/>
      <dgm:spPr/>
    </dgm:pt>
  </dgm:ptLst>
  <dgm:cxnLst>
    <dgm:cxn modelId="{5A6E8575-AB61-4644-B910-1397EE8E8692}" type="presOf" srcId="{8C63B917-1C67-4FDB-BB47-805AD84441FC}" destId="{7F0D9263-DDA2-48B8-A212-7115788C059A}" srcOrd="0" destOrd="0" presId="urn:microsoft.com/office/officeart/2008/layout/VerticalCurvedList"/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9DC6B7EB-2C76-4626-AEBC-4281E888A1EF}" type="presOf" srcId="{AA711FA6-A9C6-45DD-A4A2-2B9557B777C3}" destId="{B46E9E30-692A-4A16-9770-9DC8C0A99F54}" srcOrd="0" destOrd="0" presId="urn:microsoft.com/office/officeart/2008/layout/VerticalCurvedList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F9FAF455-F50A-49B4-9C83-E703E21B99CD}" type="presOf" srcId="{BAE719C2-7F7F-41A2-B60B-7F94407DD3F3}" destId="{5CE3F60B-264D-4D37-9821-C1B91CBCFC82}" srcOrd="0" destOrd="0" presId="urn:microsoft.com/office/officeart/2008/layout/VerticalCurvedList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8A78DC6A-82F7-48FE-A75A-551040FB85D4}" type="presOf" srcId="{3C848DAF-AC05-41A4-9CB1-FA9038F965F1}" destId="{14690191-FDE1-44E9-BD51-74FE2EB58052}" srcOrd="0" destOrd="0" presId="urn:microsoft.com/office/officeart/2008/layout/VerticalCurvedList"/>
    <dgm:cxn modelId="{D792F0E9-2412-4CC9-8BEE-34899B93A4FD}" type="presOf" srcId="{B3823CE1-3E47-4C68-B8A6-F6928181E639}" destId="{5842E642-ED01-44BC-83A0-D87B57AAB412}" srcOrd="0" destOrd="0" presId="urn:microsoft.com/office/officeart/2008/layout/VerticalCurvedList"/>
    <dgm:cxn modelId="{5C371378-EC6F-41FF-9153-FE14FFCEE163}" type="presOf" srcId="{76210A88-A05E-445B-95E2-E59217A9EFDF}" destId="{69133990-4562-4539-9087-7D4F7F0CE36D}" srcOrd="0" destOrd="0" presId="urn:microsoft.com/office/officeart/2008/layout/VerticalCurvedList"/>
    <dgm:cxn modelId="{4BDB7DDA-0F4F-4BB0-8080-702137E7CD68}" type="presParOf" srcId="{7F0D9263-DDA2-48B8-A212-7115788C059A}" destId="{F5CF15F4-8991-4A29-9E20-FA99EA1615AA}" srcOrd="0" destOrd="0" presId="urn:microsoft.com/office/officeart/2008/layout/VerticalCurvedList"/>
    <dgm:cxn modelId="{8C2E17FD-FDAD-45EF-934D-84AFA324433F}" type="presParOf" srcId="{F5CF15F4-8991-4A29-9E20-FA99EA1615AA}" destId="{722C2C0A-B91C-4A11-8A81-EB37D5D332D4}" srcOrd="0" destOrd="0" presId="urn:microsoft.com/office/officeart/2008/layout/VerticalCurvedList"/>
    <dgm:cxn modelId="{D7E5E978-ED38-4A12-9EED-181262DA4E50}" type="presParOf" srcId="{722C2C0A-B91C-4A11-8A81-EB37D5D332D4}" destId="{2ABBC6C5-48FA-424C-AAEC-A5B84A477D10}" srcOrd="0" destOrd="0" presId="urn:microsoft.com/office/officeart/2008/layout/VerticalCurvedList"/>
    <dgm:cxn modelId="{12200476-B55C-4DD1-93BA-6029BC5D6836}" type="presParOf" srcId="{722C2C0A-B91C-4A11-8A81-EB37D5D332D4}" destId="{B46E9E30-692A-4A16-9770-9DC8C0A99F54}" srcOrd="1" destOrd="0" presId="urn:microsoft.com/office/officeart/2008/layout/VerticalCurvedList"/>
    <dgm:cxn modelId="{AA6DF30C-5201-4BCD-A89D-7BDE12DFE22B}" type="presParOf" srcId="{722C2C0A-B91C-4A11-8A81-EB37D5D332D4}" destId="{21D391B1-A308-450F-AFC0-A2711E3FC7BB}" srcOrd="2" destOrd="0" presId="urn:microsoft.com/office/officeart/2008/layout/VerticalCurvedList"/>
    <dgm:cxn modelId="{22EC98DF-671B-40F0-9C84-40763B67C67A}" type="presParOf" srcId="{722C2C0A-B91C-4A11-8A81-EB37D5D332D4}" destId="{F801A64F-9F2B-4486-8640-2703112DF184}" srcOrd="3" destOrd="0" presId="urn:microsoft.com/office/officeart/2008/layout/VerticalCurvedList"/>
    <dgm:cxn modelId="{D844172F-B60E-4D7E-9277-95206B7B2A91}" type="presParOf" srcId="{F5CF15F4-8991-4A29-9E20-FA99EA1615AA}" destId="{5CE3F60B-264D-4D37-9821-C1B91CBCFC82}" srcOrd="1" destOrd="0" presId="urn:microsoft.com/office/officeart/2008/layout/VerticalCurvedList"/>
    <dgm:cxn modelId="{3C3FCE49-C97C-4491-A4E1-7E50A307F69F}" type="presParOf" srcId="{F5CF15F4-8991-4A29-9E20-FA99EA1615AA}" destId="{531D89E5-013D-4DB3-9E87-06B7391E7EEF}" srcOrd="2" destOrd="0" presId="urn:microsoft.com/office/officeart/2008/layout/VerticalCurvedList"/>
    <dgm:cxn modelId="{94A3390A-8764-40C7-88D8-83D178AB58F7}" type="presParOf" srcId="{531D89E5-013D-4DB3-9E87-06B7391E7EEF}" destId="{D8F9FCDD-1D08-4E61-8E64-93C5C9EFFC76}" srcOrd="0" destOrd="0" presId="urn:microsoft.com/office/officeart/2008/layout/VerticalCurvedList"/>
    <dgm:cxn modelId="{DF365498-A598-4466-93D8-4C67E3DC3349}" type="presParOf" srcId="{F5CF15F4-8991-4A29-9E20-FA99EA1615AA}" destId="{14690191-FDE1-44E9-BD51-74FE2EB58052}" srcOrd="3" destOrd="0" presId="urn:microsoft.com/office/officeart/2008/layout/VerticalCurvedList"/>
    <dgm:cxn modelId="{388FD255-A832-441D-98C9-3328BB157687}" type="presParOf" srcId="{F5CF15F4-8991-4A29-9E20-FA99EA1615AA}" destId="{CD0A4A1D-03F8-4303-A124-BB9BFA649557}" srcOrd="4" destOrd="0" presId="urn:microsoft.com/office/officeart/2008/layout/VerticalCurvedList"/>
    <dgm:cxn modelId="{4F18F2F0-33DA-4BEF-BE7B-EEF9EADF6779}" type="presParOf" srcId="{CD0A4A1D-03F8-4303-A124-BB9BFA649557}" destId="{45922A86-85E5-484A-B2E1-30038404BB2E}" srcOrd="0" destOrd="0" presId="urn:microsoft.com/office/officeart/2008/layout/VerticalCurvedList"/>
    <dgm:cxn modelId="{5C3A35D8-87E4-43DF-8380-B1BAEA882944}" type="presParOf" srcId="{F5CF15F4-8991-4A29-9E20-FA99EA1615AA}" destId="{5842E642-ED01-44BC-83A0-D87B57AAB412}" srcOrd="5" destOrd="0" presId="urn:microsoft.com/office/officeart/2008/layout/VerticalCurvedList"/>
    <dgm:cxn modelId="{D4F6CD8C-6992-4627-B44B-FDCEFFB6E24B}" type="presParOf" srcId="{F5CF15F4-8991-4A29-9E20-FA99EA1615AA}" destId="{FB8CEA3E-25FA-4221-997E-67E326207335}" srcOrd="6" destOrd="0" presId="urn:microsoft.com/office/officeart/2008/layout/VerticalCurvedList"/>
    <dgm:cxn modelId="{939179F8-4000-4985-A434-6A9E9519CC89}" type="presParOf" srcId="{FB8CEA3E-25FA-4221-997E-67E326207335}" destId="{C5B41C9B-60D8-43E1-AA77-E5F8C4A03FDC}" srcOrd="0" destOrd="0" presId="urn:microsoft.com/office/officeart/2008/layout/VerticalCurvedList"/>
    <dgm:cxn modelId="{4C915FEE-819A-4056-965A-4AE4E21129B9}" type="presParOf" srcId="{F5CF15F4-8991-4A29-9E20-FA99EA1615AA}" destId="{69133990-4562-4539-9087-7D4F7F0CE36D}" srcOrd="7" destOrd="0" presId="urn:microsoft.com/office/officeart/2008/layout/VerticalCurvedList"/>
    <dgm:cxn modelId="{35A0B501-8634-4EE7-8D73-D1DFB6586161}" type="presParOf" srcId="{F5CF15F4-8991-4A29-9E20-FA99EA1615AA}" destId="{D7AD9B44-A916-4D46-A7DB-77DAE1BAD76B}" srcOrd="8" destOrd="0" presId="urn:microsoft.com/office/officeart/2008/layout/VerticalCurvedList"/>
    <dgm:cxn modelId="{FB658084-BB5F-40C4-AA97-14B20C01D8EA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個人層面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家庭層面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學校層面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 custT="1"/>
      <dgm:spPr/>
      <dgm:t>
        <a:bodyPr/>
        <a:lstStyle/>
        <a:p>
          <a:r>
            <a:rPr lang="zh-HK" altLang="zh-HK" sz="4000" b="1" dirty="0" smtClean="0">
              <a:solidFill>
                <a:srgbClr val="FFFF00"/>
              </a:solidFill>
            </a:rPr>
            <a:t>社區層面</a:t>
          </a:r>
          <a:endParaRPr lang="en-US" altLang="zh-HK" sz="4000" b="1" dirty="0">
            <a:solidFill>
              <a:srgbClr val="FFFF00"/>
            </a:solidFill>
          </a:endParaRPr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 altLang="zh-HK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en-US" altLang="zh-HK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/>
      <dgm:spPr/>
    </dgm:pt>
  </dgm:ptLst>
  <dgm:cxnLst>
    <dgm:cxn modelId="{5A6E8575-AB61-4644-B910-1397EE8E8692}" type="presOf" srcId="{8C63B917-1C67-4FDB-BB47-805AD84441FC}" destId="{7F0D9263-DDA2-48B8-A212-7115788C059A}" srcOrd="0" destOrd="0" presId="urn:microsoft.com/office/officeart/2008/layout/VerticalCurvedList"/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9DC6B7EB-2C76-4626-AEBC-4281E888A1EF}" type="presOf" srcId="{AA711FA6-A9C6-45DD-A4A2-2B9557B777C3}" destId="{B46E9E30-692A-4A16-9770-9DC8C0A99F54}" srcOrd="0" destOrd="0" presId="urn:microsoft.com/office/officeart/2008/layout/VerticalCurvedList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F9FAF455-F50A-49B4-9C83-E703E21B99CD}" type="presOf" srcId="{BAE719C2-7F7F-41A2-B60B-7F94407DD3F3}" destId="{5CE3F60B-264D-4D37-9821-C1B91CBCFC82}" srcOrd="0" destOrd="0" presId="urn:microsoft.com/office/officeart/2008/layout/VerticalCurvedList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8A78DC6A-82F7-48FE-A75A-551040FB85D4}" type="presOf" srcId="{3C848DAF-AC05-41A4-9CB1-FA9038F965F1}" destId="{14690191-FDE1-44E9-BD51-74FE2EB58052}" srcOrd="0" destOrd="0" presId="urn:microsoft.com/office/officeart/2008/layout/VerticalCurvedList"/>
    <dgm:cxn modelId="{D792F0E9-2412-4CC9-8BEE-34899B93A4FD}" type="presOf" srcId="{B3823CE1-3E47-4C68-B8A6-F6928181E639}" destId="{5842E642-ED01-44BC-83A0-D87B57AAB412}" srcOrd="0" destOrd="0" presId="urn:microsoft.com/office/officeart/2008/layout/VerticalCurvedList"/>
    <dgm:cxn modelId="{5C371378-EC6F-41FF-9153-FE14FFCEE163}" type="presOf" srcId="{76210A88-A05E-445B-95E2-E59217A9EFDF}" destId="{69133990-4562-4539-9087-7D4F7F0CE36D}" srcOrd="0" destOrd="0" presId="urn:microsoft.com/office/officeart/2008/layout/VerticalCurvedList"/>
    <dgm:cxn modelId="{4BDB7DDA-0F4F-4BB0-8080-702137E7CD68}" type="presParOf" srcId="{7F0D9263-DDA2-48B8-A212-7115788C059A}" destId="{F5CF15F4-8991-4A29-9E20-FA99EA1615AA}" srcOrd="0" destOrd="0" presId="urn:microsoft.com/office/officeart/2008/layout/VerticalCurvedList"/>
    <dgm:cxn modelId="{8C2E17FD-FDAD-45EF-934D-84AFA324433F}" type="presParOf" srcId="{F5CF15F4-8991-4A29-9E20-FA99EA1615AA}" destId="{722C2C0A-B91C-4A11-8A81-EB37D5D332D4}" srcOrd="0" destOrd="0" presId="urn:microsoft.com/office/officeart/2008/layout/VerticalCurvedList"/>
    <dgm:cxn modelId="{D7E5E978-ED38-4A12-9EED-181262DA4E50}" type="presParOf" srcId="{722C2C0A-B91C-4A11-8A81-EB37D5D332D4}" destId="{2ABBC6C5-48FA-424C-AAEC-A5B84A477D10}" srcOrd="0" destOrd="0" presId="urn:microsoft.com/office/officeart/2008/layout/VerticalCurvedList"/>
    <dgm:cxn modelId="{12200476-B55C-4DD1-93BA-6029BC5D6836}" type="presParOf" srcId="{722C2C0A-B91C-4A11-8A81-EB37D5D332D4}" destId="{B46E9E30-692A-4A16-9770-9DC8C0A99F54}" srcOrd="1" destOrd="0" presId="urn:microsoft.com/office/officeart/2008/layout/VerticalCurvedList"/>
    <dgm:cxn modelId="{AA6DF30C-5201-4BCD-A89D-7BDE12DFE22B}" type="presParOf" srcId="{722C2C0A-B91C-4A11-8A81-EB37D5D332D4}" destId="{21D391B1-A308-450F-AFC0-A2711E3FC7BB}" srcOrd="2" destOrd="0" presId="urn:microsoft.com/office/officeart/2008/layout/VerticalCurvedList"/>
    <dgm:cxn modelId="{22EC98DF-671B-40F0-9C84-40763B67C67A}" type="presParOf" srcId="{722C2C0A-B91C-4A11-8A81-EB37D5D332D4}" destId="{F801A64F-9F2B-4486-8640-2703112DF184}" srcOrd="3" destOrd="0" presId="urn:microsoft.com/office/officeart/2008/layout/VerticalCurvedList"/>
    <dgm:cxn modelId="{D844172F-B60E-4D7E-9277-95206B7B2A91}" type="presParOf" srcId="{F5CF15F4-8991-4A29-9E20-FA99EA1615AA}" destId="{5CE3F60B-264D-4D37-9821-C1B91CBCFC82}" srcOrd="1" destOrd="0" presId="urn:microsoft.com/office/officeart/2008/layout/VerticalCurvedList"/>
    <dgm:cxn modelId="{3C3FCE49-C97C-4491-A4E1-7E50A307F69F}" type="presParOf" srcId="{F5CF15F4-8991-4A29-9E20-FA99EA1615AA}" destId="{531D89E5-013D-4DB3-9E87-06B7391E7EEF}" srcOrd="2" destOrd="0" presId="urn:microsoft.com/office/officeart/2008/layout/VerticalCurvedList"/>
    <dgm:cxn modelId="{94A3390A-8764-40C7-88D8-83D178AB58F7}" type="presParOf" srcId="{531D89E5-013D-4DB3-9E87-06B7391E7EEF}" destId="{D8F9FCDD-1D08-4E61-8E64-93C5C9EFFC76}" srcOrd="0" destOrd="0" presId="urn:microsoft.com/office/officeart/2008/layout/VerticalCurvedList"/>
    <dgm:cxn modelId="{DF365498-A598-4466-93D8-4C67E3DC3349}" type="presParOf" srcId="{F5CF15F4-8991-4A29-9E20-FA99EA1615AA}" destId="{14690191-FDE1-44E9-BD51-74FE2EB58052}" srcOrd="3" destOrd="0" presId="urn:microsoft.com/office/officeart/2008/layout/VerticalCurvedList"/>
    <dgm:cxn modelId="{388FD255-A832-441D-98C9-3328BB157687}" type="presParOf" srcId="{F5CF15F4-8991-4A29-9E20-FA99EA1615AA}" destId="{CD0A4A1D-03F8-4303-A124-BB9BFA649557}" srcOrd="4" destOrd="0" presId="urn:microsoft.com/office/officeart/2008/layout/VerticalCurvedList"/>
    <dgm:cxn modelId="{4F18F2F0-33DA-4BEF-BE7B-EEF9EADF6779}" type="presParOf" srcId="{CD0A4A1D-03F8-4303-A124-BB9BFA649557}" destId="{45922A86-85E5-484A-B2E1-30038404BB2E}" srcOrd="0" destOrd="0" presId="urn:microsoft.com/office/officeart/2008/layout/VerticalCurvedList"/>
    <dgm:cxn modelId="{5C3A35D8-87E4-43DF-8380-B1BAEA882944}" type="presParOf" srcId="{F5CF15F4-8991-4A29-9E20-FA99EA1615AA}" destId="{5842E642-ED01-44BC-83A0-D87B57AAB412}" srcOrd="5" destOrd="0" presId="urn:microsoft.com/office/officeart/2008/layout/VerticalCurvedList"/>
    <dgm:cxn modelId="{D4F6CD8C-6992-4627-B44B-FDCEFFB6E24B}" type="presParOf" srcId="{F5CF15F4-8991-4A29-9E20-FA99EA1615AA}" destId="{FB8CEA3E-25FA-4221-997E-67E326207335}" srcOrd="6" destOrd="0" presId="urn:microsoft.com/office/officeart/2008/layout/VerticalCurvedList"/>
    <dgm:cxn modelId="{939179F8-4000-4985-A434-6A9E9519CC89}" type="presParOf" srcId="{FB8CEA3E-25FA-4221-997E-67E326207335}" destId="{C5B41C9B-60D8-43E1-AA77-E5F8C4A03FDC}" srcOrd="0" destOrd="0" presId="urn:microsoft.com/office/officeart/2008/layout/VerticalCurvedList"/>
    <dgm:cxn modelId="{4C915FEE-819A-4056-965A-4AE4E21129B9}" type="presParOf" srcId="{F5CF15F4-8991-4A29-9E20-FA99EA1615AA}" destId="{69133990-4562-4539-9087-7D4F7F0CE36D}" srcOrd="7" destOrd="0" presId="urn:microsoft.com/office/officeart/2008/layout/VerticalCurvedList"/>
    <dgm:cxn modelId="{35A0B501-8634-4EE7-8D73-D1DFB6586161}" type="presParOf" srcId="{F5CF15F4-8991-4A29-9E20-FA99EA1615AA}" destId="{D7AD9B44-A916-4D46-A7DB-77DAE1BAD76B}" srcOrd="8" destOrd="0" presId="urn:microsoft.com/office/officeart/2008/layout/VerticalCurvedList"/>
    <dgm:cxn modelId="{FB658084-BB5F-40C4-AA97-14B20C01D8EA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FA8BEF-B50B-4587-A533-3954BCA3E88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DE75BF92-0F70-49EE-9ACE-F25A290D2572}">
      <dgm:prSet phldrT="[文字]"/>
      <dgm:spPr>
        <a:solidFill>
          <a:srgbClr val="7030A0"/>
        </a:solidFill>
      </dgm:spPr>
      <dgm:t>
        <a:bodyPr/>
        <a:lstStyle/>
        <a:p>
          <a:r>
            <a:rPr lang="en-US" altLang="zh-HK" dirty="0" smtClean="0"/>
            <a:t/>
          </a:r>
          <a:br>
            <a:rPr lang="en-US" altLang="zh-HK" dirty="0" smtClean="0"/>
          </a:br>
          <a:endParaRPr lang="en-US" altLang="zh-HK" dirty="0" smtClean="0"/>
        </a:p>
        <a:p>
          <a:endParaRPr lang="en-US" altLang="zh-HK" dirty="0" smtClean="0"/>
        </a:p>
      </dgm:t>
    </dgm:pt>
    <dgm:pt modelId="{CF4C583C-9A04-4F0D-9B5D-0CB3C00A6B1A}" type="parTrans" cxnId="{9A8C98B2-D38C-4FFB-9F42-D209DA72F17C}">
      <dgm:prSet/>
      <dgm:spPr/>
      <dgm:t>
        <a:bodyPr/>
        <a:lstStyle/>
        <a:p>
          <a:endParaRPr lang="zh-HK" altLang="en-US"/>
        </a:p>
      </dgm:t>
    </dgm:pt>
    <dgm:pt modelId="{DB8A2994-BC79-41E6-8F2C-1AB3F9F9DD32}" type="sibTrans" cxnId="{9A8C98B2-D38C-4FFB-9F42-D209DA72F17C}">
      <dgm:prSet/>
      <dgm:spPr/>
      <dgm:t>
        <a:bodyPr/>
        <a:lstStyle/>
        <a:p>
          <a:endParaRPr lang="zh-HK" altLang="en-US"/>
        </a:p>
      </dgm:t>
    </dgm:pt>
    <dgm:pt modelId="{7CE8B16A-410C-409F-BEBB-053C40C36909}">
      <dgm:prSet phldrT="[文字]" custT="1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TW" altLang="en-US" sz="2700" dirty="0" smtClean="0"/>
            <a:t>作出情理兼備的決定</a:t>
          </a:r>
          <a:endParaRPr lang="zh-HK" altLang="en-US" sz="2700" dirty="0" smtClean="0"/>
        </a:p>
        <a:p>
          <a:pPr>
            <a:lnSpc>
              <a:spcPct val="90000"/>
            </a:lnSpc>
          </a:pPr>
          <a:endParaRPr lang="zh-HK" altLang="en-US" sz="2500" dirty="0"/>
        </a:p>
      </dgm:t>
    </dgm:pt>
    <dgm:pt modelId="{A9924F1E-5527-448C-8421-F4A1F4BB4561}" type="parTrans" cxnId="{E36B5376-7E46-4A10-A285-66F180705B59}">
      <dgm:prSet/>
      <dgm:spPr/>
      <dgm:t>
        <a:bodyPr/>
        <a:lstStyle/>
        <a:p>
          <a:endParaRPr lang="zh-HK" altLang="en-US"/>
        </a:p>
      </dgm:t>
    </dgm:pt>
    <dgm:pt modelId="{7764D55C-B30B-4CE5-B9B8-69C869D87133}" type="sibTrans" cxnId="{E36B5376-7E46-4A10-A285-66F180705B59}">
      <dgm:prSet/>
      <dgm:spPr/>
      <dgm:t>
        <a:bodyPr/>
        <a:lstStyle/>
        <a:p>
          <a:endParaRPr lang="zh-HK" altLang="en-US"/>
        </a:p>
      </dgm:t>
    </dgm:pt>
    <dgm:pt modelId="{F51D66E4-986C-44F8-A024-C70442C59C48}">
      <dgm:prSet phldrT="[文字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zh-HK" altLang="en-US" sz="2700" dirty="0" smtClean="0"/>
            <a:t>關懷身邊有需要人士</a:t>
          </a:r>
        </a:p>
        <a:p>
          <a:endParaRPr lang="zh-HK" altLang="en-US" sz="2500" dirty="0"/>
        </a:p>
      </dgm:t>
    </dgm:pt>
    <dgm:pt modelId="{83EB54E4-5628-45CF-B6CD-7903163BD19C}" type="parTrans" cxnId="{3E40B701-3E8A-45D0-A5B0-063065ACFDE6}">
      <dgm:prSet/>
      <dgm:spPr/>
      <dgm:t>
        <a:bodyPr/>
        <a:lstStyle/>
        <a:p>
          <a:endParaRPr lang="zh-HK" altLang="en-US"/>
        </a:p>
      </dgm:t>
    </dgm:pt>
    <dgm:pt modelId="{3FEDD258-37C9-479A-B95E-FF1D3DC6764F}" type="sibTrans" cxnId="{3E40B701-3E8A-45D0-A5B0-063065ACFDE6}">
      <dgm:prSet/>
      <dgm:spPr/>
      <dgm:t>
        <a:bodyPr/>
        <a:lstStyle/>
        <a:p>
          <a:endParaRPr lang="zh-HK" altLang="en-US"/>
        </a:p>
      </dgm:t>
    </dgm:pt>
    <dgm:pt modelId="{2C62B0CA-39AE-40A5-9EC6-A3A323C96575}">
      <dgm:prSet phldrT="[文字]" custT="1"/>
      <dgm:spPr>
        <a:solidFill>
          <a:srgbClr val="FFC000"/>
        </a:solidFill>
      </dgm:spPr>
      <dgm:t>
        <a:bodyPr/>
        <a:lstStyle/>
        <a:p>
          <a:endParaRPr lang="zh-HK" altLang="en-US" sz="2200" kern="1200" dirty="0"/>
        </a:p>
      </dgm:t>
    </dgm:pt>
    <dgm:pt modelId="{25BE5FA0-0E66-4249-80B5-C74C0073095F}" type="parTrans" cxnId="{0039E19E-F8B4-4C78-9EC3-0C67F6875E71}">
      <dgm:prSet/>
      <dgm:spPr/>
      <dgm:t>
        <a:bodyPr/>
        <a:lstStyle/>
        <a:p>
          <a:endParaRPr lang="zh-HK" altLang="en-US"/>
        </a:p>
      </dgm:t>
    </dgm:pt>
    <dgm:pt modelId="{79F6952F-B849-4A42-8C5E-12E1060E527A}" type="sibTrans" cxnId="{0039E19E-F8B4-4C78-9EC3-0C67F6875E71}">
      <dgm:prSet/>
      <dgm:spPr/>
      <dgm:t>
        <a:bodyPr/>
        <a:lstStyle/>
        <a:p>
          <a:endParaRPr lang="zh-HK" altLang="en-US"/>
        </a:p>
      </dgm:t>
    </dgm:pt>
    <dgm:pt modelId="{076CBB1B-2AF8-45C9-816A-B9B7D970DD58}">
      <dgm:prSet phldrT="[文字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HK" altLang="en-US" sz="2700" kern="1200" dirty="0" smtClean="0">
              <a:solidFill>
                <a:schemeClr val="bg1"/>
              </a:solidFill>
              <a:latin typeface="+mn-ea"/>
              <a:ea typeface="+mn-ea"/>
              <a:cs typeface="+mn-cs"/>
            </a:rPr>
            <a:t>理性、冷靜</a:t>
          </a:r>
          <a:r>
            <a:rPr lang="zh-TW" altLang="en-US" sz="2700" kern="1200" dirty="0" smtClean="0">
              <a:solidFill>
                <a:schemeClr val="bg1"/>
              </a:solidFill>
              <a:latin typeface="+mn-ea"/>
              <a:ea typeface="+mn-ea"/>
              <a:cs typeface="+mn-cs"/>
            </a:rPr>
            <a:t>辨識網上資訊</a:t>
          </a:r>
          <a:endParaRPr lang="zh-HK" altLang="en-US" sz="2700" kern="1200" dirty="0" smtClean="0">
            <a:solidFill>
              <a:schemeClr val="bg1"/>
            </a:solidFill>
            <a:latin typeface="+mn-ea"/>
            <a:ea typeface="+mn-ea"/>
            <a:cs typeface="+mn-cs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700" kern="1200" dirty="0">
            <a:latin typeface="+mn-ea"/>
            <a:ea typeface="+mn-ea"/>
          </a:endParaRPr>
        </a:p>
      </dgm:t>
    </dgm:pt>
    <dgm:pt modelId="{62DE286C-CC2E-4347-9DB3-C9D1654A0E1E}" type="parTrans" cxnId="{7C16583E-BD10-487F-BF64-3B0CEA316F09}">
      <dgm:prSet/>
      <dgm:spPr/>
      <dgm:t>
        <a:bodyPr/>
        <a:lstStyle/>
        <a:p>
          <a:endParaRPr lang="zh-HK" altLang="en-US"/>
        </a:p>
      </dgm:t>
    </dgm:pt>
    <dgm:pt modelId="{74DF6EC2-376D-464B-A2D7-8B06A53945B7}" type="sibTrans" cxnId="{7C16583E-BD10-487F-BF64-3B0CEA316F09}">
      <dgm:prSet/>
      <dgm:spPr/>
      <dgm:t>
        <a:bodyPr/>
        <a:lstStyle/>
        <a:p>
          <a:endParaRPr lang="zh-HK" altLang="en-US"/>
        </a:p>
      </dgm:t>
    </dgm:pt>
    <dgm:pt modelId="{4BE7F355-BA9E-4F0F-9C1E-1CDFFEB9AC31}" type="pres">
      <dgm:prSet presAssocID="{FCFA8BEF-B50B-4587-A533-3954BCA3E882}" presName="Name0" presStyleCnt="0">
        <dgm:presLayoutVars>
          <dgm:dir/>
          <dgm:resizeHandles val="exact"/>
        </dgm:presLayoutVars>
      </dgm:prSet>
      <dgm:spPr/>
    </dgm:pt>
    <dgm:pt modelId="{275901A4-9B96-460E-B2F4-3337084C9236}" type="pres">
      <dgm:prSet presAssocID="{FCFA8BEF-B50B-4587-A533-3954BCA3E882}" presName="bkgdShp" presStyleLbl="alignAccFollowNode1" presStyleIdx="0" presStyleCnt="1" custLinFactNeighborX="21803" custLinFactNeighborY="-23"/>
      <dgm:spPr/>
    </dgm:pt>
    <dgm:pt modelId="{30244392-743E-427A-8653-AD73DD1FAE54}" type="pres">
      <dgm:prSet presAssocID="{FCFA8BEF-B50B-4587-A533-3954BCA3E882}" presName="linComp" presStyleCnt="0"/>
      <dgm:spPr/>
    </dgm:pt>
    <dgm:pt modelId="{E089C8CC-DDC5-4BB8-A30E-6822B0AD48AB}" type="pres">
      <dgm:prSet presAssocID="{DE75BF92-0F70-49EE-9ACE-F25A290D2572}" presName="compNode" presStyleCnt="0"/>
      <dgm:spPr/>
    </dgm:pt>
    <dgm:pt modelId="{0CE2D556-0284-446F-9B4D-693D888EDC97}" type="pres">
      <dgm:prSet presAssocID="{DE75BF92-0F70-49EE-9ACE-F25A290D2572}" presName="node" presStyleLbl="node1" presStyleIdx="0" presStyleCnt="5" custLinFactNeighborX="-7253" custLinFactNeighborY="-1557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F73F3FC-057D-4EBC-951C-03D7F520CEFE}" type="pres">
      <dgm:prSet presAssocID="{DE75BF92-0F70-49EE-9ACE-F25A290D2572}" presName="invisiNode" presStyleLbl="node1" presStyleIdx="0" presStyleCnt="5"/>
      <dgm:spPr/>
    </dgm:pt>
    <dgm:pt modelId="{28FEBB41-8F7C-431A-84E9-927C5A4DF69D}" type="pres">
      <dgm:prSet presAssocID="{DE75BF92-0F70-49EE-9ACE-F25A290D2572}" presName="imagNode" presStyleLbl="fgImgPlace1" presStyleIdx="0" presStyleCnt="5" custScaleX="72949" custScaleY="78484" custLinFactNeighborX="-15900" custLinFactNeighborY="255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BC0EDB0-0204-4DAA-A334-F3145A903413}" type="pres">
      <dgm:prSet presAssocID="{DB8A2994-BC79-41E6-8F2C-1AB3F9F9DD32}" presName="sibTrans" presStyleLbl="sibTrans2D1" presStyleIdx="0" presStyleCnt="0"/>
      <dgm:spPr/>
      <dgm:t>
        <a:bodyPr/>
        <a:lstStyle/>
        <a:p>
          <a:endParaRPr lang="zh-HK" altLang="en-US"/>
        </a:p>
      </dgm:t>
    </dgm:pt>
    <dgm:pt modelId="{71E95CB5-0D7D-4DDC-B7F6-D7F2CA25B721}" type="pres">
      <dgm:prSet presAssocID="{2C62B0CA-39AE-40A5-9EC6-A3A323C96575}" presName="compNode" presStyleCnt="0"/>
      <dgm:spPr/>
    </dgm:pt>
    <dgm:pt modelId="{8523995E-A002-474B-89E1-CDB26D25FED0}" type="pres">
      <dgm:prSet presAssocID="{2C62B0CA-39AE-40A5-9EC6-A3A323C9657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27F099D-1A41-4B23-92E5-C1F8872664F5}" type="pres">
      <dgm:prSet presAssocID="{2C62B0CA-39AE-40A5-9EC6-A3A323C96575}" presName="invisiNode" presStyleLbl="node1" presStyleIdx="1" presStyleCnt="5"/>
      <dgm:spPr/>
    </dgm:pt>
    <dgm:pt modelId="{F03FEFFF-8C92-4CE4-BE27-F88E551296E7}" type="pres">
      <dgm:prSet presAssocID="{2C62B0CA-39AE-40A5-9EC6-A3A323C96575}" presName="imagNode" presStyleLbl="fgImgPlace1" presStyleIdx="1" presStyleCnt="5" custScaleX="78020" custScaleY="7326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HK" altLang="en-US"/>
        </a:p>
      </dgm:t>
    </dgm:pt>
    <dgm:pt modelId="{BEB0491F-3F52-4110-9DC8-9E9951F52E56}" type="pres">
      <dgm:prSet presAssocID="{79F6952F-B849-4A42-8C5E-12E1060E527A}" presName="sibTrans" presStyleLbl="sibTrans2D1" presStyleIdx="0" presStyleCnt="0"/>
      <dgm:spPr/>
      <dgm:t>
        <a:bodyPr/>
        <a:lstStyle/>
        <a:p>
          <a:endParaRPr lang="zh-HK" altLang="en-US"/>
        </a:p>
      </dgm:t>
    </dgm:pt>
    <dgm:pt modelId="{4C254FA9-03AE-40BB-883A-410058D76C2E}" type="pres">
      <dgm:prSet presAssocID="{076CBB1B-2AF8-45C9-816A-B9B7D970DD58}" presName="compNode" presStyleCnt="0"/>
      <dgm:spPr/>
    </dgm:pt>
    <dgm:pt modelId="{1FEFE936-F8B4-4214-B9F4-11A3DCC22F85}" type="pres">
      <dgm:prSet presAssocID="{076CBB1B-2AF8-45C9-816A-B9B7D970DD5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A29A2E2-1FC3-422E-B076-5B4D57F7B1B2}" type="pres">
      <dgm:prSet presAssocID="{076CBB1B-2AF8-45C9-816A-B9B7D970DD58}" presName="invisiNode" presStyleLbl="node1" presStyleIdx="2" presStyleCnt="5"/>
      <dgm:spPr/>
    </dgm:pt>
    <dgm:pt modelId="{77ACCA94-8B2D-488A-AFFE-356694FE4D75}" type="pres">
      <dgm:prSet presAssocID="{076CBB1B-2AF8-45C9-816A-B9B7D970DD58}" presName="imagNode" presStyleLbl="fgImgPlace1" presStyleIdx="2" presStyleCnt="5" custScaleX="69532" custScaleY="7615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9537082-FB2F-4D50-AE25-A19BA4055973}" type="pres">
      <dgm:prSet presAssocID="{74DF6EC2-376D-464B-A2D7-8B06A53945B7}" presName="sibTrans" presStyleLbl="sibTrans2D1" presStyleIdx="0" presStyleCnt="0"/>
      <dgm:spPr/>
      <dgm:t>
        <a:bodyPr/>
        <a:lstStyle/>
        <a:p>
          <a:endParaRPr lang="zh-HK" altLang="en-US"/>
        </a:p>
      </dgm:t>
    </dgm:pt>
    <dgm:pt modelId="{73C114AB-D9EE-43E1-8B97-FB95675647D8}" type="pres">
      <dgm:prSet presAssocID="{7CE8B16A-410C-409F-BEBB-053C40C36909}" presName="compNode" presStyleCnt="0"/>
      <dgm:spPr/>
    </dgm:pt>
    <dgm:pt modelId="{FC801386-83B5-417D-A19D-988611E273A6}" type="pres">
      <dgm:prSet presAssocID="{7CE8B16A-410C-409F-BEBB-053C40C3690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C0F409E2-3FE9-4B55-8139-F8C6DECEAEAE}" type="pres">
      <dgm:prSet presAssocID="{7CE8B16A-410C-409F-BEBB-053C40C36909}" presName="invisiNode" presStyleLbl="node1" presStyleIdx="3" presStyleCnt="5"/>
      <dgm:spPr/>
    </dgm:pt>
    <dgm:pt modelId="{CE66FB85-B920-4807-9896-248B5F94A35E}" type="pres">
      <dgm:prSet presAssocID="{7CE8B16A-410C-409F-BEBB-053C40C36909}" presName="imagNode" presStyleLbl="fgImgPlace1" presStyleIdx="3" presStyleCnt="5" custScaleX="68455" custScaleY="7500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216991D-60D7-47A9-AA60-68903FF600A2}" type="pres">
      <dgm:prSet presAssocID="{7764D55C-B30B-4CE5-B9B8-69C869D87133}" presName="sibTrans" presStyleLbl="sibTrans2D1" presStyleIdx="0" presStyleCnt="0"/>
      <dgm:spPr/>
      <dgm:t>
        <a:bodyPr/>
        <a:lstStyle/>
        <a:p>
          <a:endParaRPr lang="zh-HK" altLang="en-US"/>
        </a:p>
      </dgm:t>
    </dgm:pt>
    <dgm:pt modelId="{188DC2E8-7A92-4E40-A75A-9FCEDB431CEA}" type="pres">
      <dgm:prSet presAssocID="{F51D66E4-986C-44F8-A024-C70442C59C48}" presName="compNode" presStyleCnt="0"/>
      <dgm:spPr/>
    </dgm:pt>
    <dgm:pt modelId="{F7322E21-AB1C-43DB-A710-14A41B38B5FD}" type="pres">
      <dgm:prSet presAssocID="{F51D66E4-986C-44F8-A024-C70442C59C48}" presName="node" presStyleLbl="node1" presStyleIdx="4" presStyleCnt="5" custLinFactNeighborX="3917" custLinFactNeighborY="87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633F9135-128A-444B-B9EB-505A60D8708F}" type="pres">
      <dgm:prSet presAssocID="{F51D66E4-986C-44F8-A024-C70442C59C48}" presName="invisiNode" presStyleLbl="node1" presStyleIdx="4" presStyleCnt="5"/>
      <dgm:spPr/>
    </dgm:pt>
    <dgm:pt modelId="{F07B50E3-05DD-4FB6-A436-47215A86646B}" type="pres">
      <dgm:prSet presAssocID="{F51D66E4-986C-44F8-A024-C70442C59C48}" presName="imagNode" presStyleLbl="fgImgPlace1" presStyleIdx="4" presStyleCnt="5" custScaleX="69673" custScaleY="76745" custLinFactNeighborX="980" custLinFactNeighborY="411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973574A7-8795-4D8A-979C-41A2E6086818}" type="presOf" srcId="{74DF6EC2-376D-464B-A2D7-8B06A53945B7}" destId="{F9537082-FB2F-4D50-AE25-A19BA4055973}" srcOrd="0" destOrd="0" presId="urn:microsoft.com/office/officeart/2005/8/layout/pList2"/>
    <dgm:cxn modelId="{3E40B701-3E8A-45D0-A5B0-063065ACFDE6}" srcId="{FCFA8BEF-B50B-4587-A533-3954BCA3E882}" destId="{F51D66E4-986C-44F8-A024-C70442C59C48}" srcOrd="4" destOrd="0" parTransId="{83EB54E4-5628-45CF-B6CD-7903163BD19C}" sibTransId="{3FEDD258-37C9-479A-B95E-FF1D3DC6764F}"/>
    <dgm:cxn modelId="{9A8C98B2-D38C-4FFB-9F42-D209DA72F17C}" srcId="{FCFA8BEF-B50B-4587-A533-3954BCA3E882}" destId="{DE75BF92-0F70-49EE-9ACE-F25A290D2572}" srcOrd="0" destOrd="0" parTransId="{CF4C583C-9A04-4F0D-9B5D-0CB3C00A6B1A}" sibTransId="{DB8A2994-BC79-41E6-8F2C-1AB3F9F9DD32}"/>
    <dgm:cxn modelId="{7C16583E-BD10-487F-BF64-3B0CEA316F09}" srcId="{FCFA8BEF-B50B-4587-A533-3954BCA3E882}" destId="{076CBB1B-2AF8-45C9-816A-B9B7D970DD58}" srcOrd="2" destOrd="0" parTransId="{62DE286C-CC2E-4347-9DB3-C9D1654A0E1E}" sibTransId="{74DF6EC2-376D-464B-A2D7-8B06A53945B7}"/>
    <dgm:cxn modelId="{01D08C01-CDD8-4F43-A13C-CE506BD807C7}" type="presOf" srcId="{DE75BF92-0F70-49EE-9ACE-F25A290D2572}" destId="{0CE2D556-0284-446F-9B4D-693D888EDC97}" srcOrd="0" destOrd="0" presId="urn:microsoft.com/office/officeart/2005/8/layout/pList2"/>
    <dgm:cxn modelId="{634B7E50-6C7B-4227-B14A-92E57DF12CF2}" type="presOf" srcId="{7764D55C-B30B-4CE5-B9B8-69C869D87133}" destId="{F216991D-60D7-47A9-AA60-68903FF600A2}" srcOrd="0" destOrd="0" presId="urn:microsoft.com/office/officeart/2005/8/layout/pList2"/>
    <dgm:cxn modelId="{16A8693B-9A8E-440B-9675-95303CD2C958}" type="presOf" srcId="{7CE8B16A-410C-409F-BEBB-053C40C36909}" destId="{FC801386-83B5-417D-A19D-988611E273A6}" srcOrd="0" destOrd="0" presId="urn:microsoft.com/office/officeart/2005/8/layout/pList2"/>
    <dgm:cxn modelId="{81C26EA6-8A63-4561-824D-74246E966000}" type="presOf" srcId="{FCFA8BEF-B50B-4587-A533-3954BCA3E882}" destId="{4BE7F355-BA9E-4F0F-9C1E-1CDFFEB9AC31}" srcOrd="0" destOrd="0" presId="urn:microsoft.com/office/officeart/2005/8/layout/pList2"/>
    <dgm:cxn modelId="{CB582602-1535-47AA-98B0-F75E9899CB3E}" type="presOf" srcId="{DB8A2994-BC79-41E6-8F2C-1AB3F9F9DD32}" destId="{BBC0EDB0-0204-4DAA-A334-F3145A903413}" srcOrd="0" destOrd="0" presId="urn:microsoft.com/office/officeart/2005/8/layout/pList2"/>
    <dgm:cxn modelId="{728BE118-63A9-47A9-93F7-E2F2F14CD4F0}" type="presOf" srcId="{2C62B0CA-39AE-40A5-9EC6-A3A323C96575}" destId="{8523995E-A002-474B-89E1-CDB26D25FED0}" srcOrd="0" destOrd="0" presId="urn:microsoft.com/office/officeart/2005/8/layout/pList2"/>
    <dgm:cxn modelId="{0CA7A1E7-C146-41B8-8BC7-A8F8B760DA5D}" type="presOf" srcId="{79F6952F-B849-4A42-8C5E-12E1060E527A}" destId="{BEB0491F-3F52-4110-9DC8-9E9951F52E56}" srcOrd="0" destOrd="0" presId="urn:microsoft.com/office/officeart/2005/8/layout/pList2"/>
    <dgm:cxn modelId="{AEC7C778-8D83-4253-B67F-9B942EEA23CC}" type="presOf" srcId="{076CBB1B-2AF8-45C9-816A-B9B7D970DD58}" destId="{1FEFE936-F8B4-4214-B9F4-11A3DCC22F85}" srcOrd="0" destOrd="0" presId="urn:microsoft.com/office/officeart/2005/8/layout/pList2"/>
    <dgm:cxn modelId="{8A801D07-7677-4EBD-930A-70A2C1BFC0FD}" type="presOf" srcId="{F51D66E4-986C-44F8-A024-C70442C59C48}" destId="{F7322E21-AB1C-43DB-A710-14A41B38B5FD}" srcOrd="0" destOrd="0" presId="urn:microsoft.com/office/officeart/2005/8/layout/pList2"/>
    <dgm:cxn modelId="{E36B5376-7E46-4A10-A285-66F180705B59}" srcId="{FCFA8BEF-B50B-4587-A533-3954BCA3E882}" destId="{7CE8B16A-410C-409F-BEBB-053C40C36909}" srcOrd="3" destOrd="0" parTransId="{A9924F1E-5527-448C-8421-F4A1F4BB4561}" sibTransId="{7764D55C-B30B-4CE5-B9B8-69C869D87133}"/>
    <dgm:cxn modelId="{0039E19E-F8B4-4C78-9EC3-0C67F6875E71}" srcId="{FCFA8BEF-B50B-4587-A533-3954BCA3E882}" destId="{2C62B0CA-39AE-40A5-9EC6-A3A323C96575}" srcOrd="1" destOrd="0" parTransId="{25BE5FA0-0E66-4249-80B5-C74C0073095F}" sibTransId="{79F6952F-B849-4A42-8C5E-12E1060E527A}"/>
    <dgm:cxn modelId="{2A5A13B4-BBCC-4C4C-AFFB-060426BF1B40}" type="presParOf" srcId="{4BE7F355-BA9E-4F0F-9C1E-1CDFFEB9AC31}" destId="{275901A4-9B96-460E-B2F4-3337084C9236}" srcOrd="0" destOrd="0" presId="urn:microsoft.com/office/officeart/2005/8/layout/pList2"/>
    <dgm:cxn modelId="{14DC9491-4C45-4264-BBA6-7F681F8C0876}" type="presParOf" srcId="{4BE7F355-BA9E-4F0F-9C1E-1CDFFEB9AC31}" destId="{30244392-743E-427A-8653-AD73DD1FAE54}" srcOrd="1" destOrd="0" presId="urn:microsoft.com/office/officeart/2005/8/layout/pList2"/>
    <dgm:cxn modelId="{EF7206E0-A337-42CD-8736-3FC42AC769F1}" type="presParOf" srcId="{30244392-743E-427A-8653-AD73DD1FAE54}" destId="{E089C8CC-DDC5-4BB8-A30E-6822B0AD48AB}" srcOrd="0" destOrd="0" presId="urn:microsoft.com/office/officeart/2005/8/layout/pList2"/>
    <dgm:cxn modelId="{FC6DF9F7-8243-4898-964B-36C33F3EA75B}" type="presParOf" srcId="{E089C8CC-DDC5-4BB8-A30E-6822B0AD48AB}" destId="{0CE2D556-0284-446F-9B4D-693D888EDC97}" srcOrd="0" destOrd="0" presId="urn:microsoft.com/office/officeart/2005/8/layout/pList2"/>
    <dgm:cxn modelId="{E5039693-0E93-4E3A-AE65-8AA0CBE5C41D}" type="presParOf" srcId="{E089C8CC-DDC5-4BB8-A30E-6822B0AD48AB}" destId="{5F73F3FC-057D-4EBC-951C-03D7F520CEFE}" srcOrd="1" destOrd="0" presId="urn:microsoft.com/office/officeart/2005/8/layout/pList2"/>
    <dgm:cxn modelId="{9C2F5751-B446-4707-978A-88441E8D9107}" type="presParOf" srcId="{E089C8CC-DDC5-4BB8-A30E-6822B0AD48AB}" destId="{28FEBB41-8F7C-431A-84E9-927C5A4DF69D}" srcOrd="2" destOrd="0" presId="urn:microsoft.com/office/officeart/2005/8/layout/pList2"/>
    <dgm:cxn modelId="{2D3944EC-F0E6-40F2-A2B0-5A7D659DF140}" type="presParOf" srcId="{30244392-743E-427A-8653-AD73DD1FAE54}" destId="{BBC0EDB0-0204-4DAA-A334-F3145A903413}" srcOrd="1" destOrd="0" presId="urn:microsoft.com/office/officeart/2005/8/layout/pList2"/>
    <dgm:cxn modelId="{ED5A850F-A52B-4088-A303-4FAC4096B46C}" type="presParOf" srcId="{30244392-743E-427A-8653-AD73DD1FAE54}" destId="{71E95CB5-0D7D-4DDC-B7F6-D7F2CA25B721}" srcOrd="2" destOrd="0" presId="urn:microsoft.com/office/officeart/2005/8/layout/pList2"/>
    <dgm:cxn modelId="{EA646DF1-1E6B-48C1-941B-719A14380A52}" type="presParOf" srcId="{71E95CB5-0D7D-4DDC-B7F6-D7F2CA25B721}" destId="{8523995E-A002-474B-89E1-CDB26D25FED0}" srcOrd="0" destOrd="0" presId="urn:microsoft.com/office/officeart/2005/8/layout/pList2"/>
    <dgm:cxn modelId="{C236A8DF-991A-4E0A-9A7E-AE77F0CFCB13}" type="presParOf" srcId="{71E95CB5-0D7D-4DDC-B7F6-D7F2CA25B721}" destId="{E27F099D-1A41-4B23-92E5-C1F8872664F5}" srcOrd="1" destOrd="0" presId="urn:microsoft.com/office/officeart/2005/8/layout/pList2"/>
    <dgm:cxn modelId="{91F12994-1540-43FB-B11A-F1DC917F2595}" type="presParOf" srcId="{71E95CB5-0D7D-4DDC-B7F6-D7F2CA25B721}" destId="{F03FEFFF-8C92-4CE4-BE27-F88E551296E7}" srcOrd="2" destOrd="0" presId="urn:microsoft.com/office/officeart/2005/8/layout/pList2"/>
    <dgm:cxn modelId="{4A70BE7D-5A1D-4908-BD48-B646D6926552}" type="presParOf" srcId="{30244392-743E-427A-8653-AD73DD1FAE54}" destId="{BEB0491F-3F52-4110-9DC8-9E9951F52E56}" srcOrd="3" destOrd="0" presId="urn:microsoft.com/office/officeart/2005/8/layout/pList2"/>
    <dgm:cxn modelId="{3A373CFD-8756-4FBB-B59C-198214550CD5}" type="presParOf" srcId="{30244392-743E-427A-8653-AD73DD1FAE54}" destId="{4C254FA9-03AE-40BB-883A-410058D76C2E}" srcOrd="4" destOrd="0" presId="urn:microsoft.com/office/officeart/2005/8/layout/pList2"/>
    <dgm:cxn modelId="{9D0B92AE-1620-4BC3-9D18-AB7FB0781815}" type="presParOf" srcId="{4C254FA9-03AE-40BB-883A-410058D76C2E}" destId="{1FEFE936-F8B4-4214-B9F4-11A3DCC22F85}" srcOrd="0" destOrd="0" presId="urn:microsoft.com/office/officeart/2005/8/layout/pList2"/>
    <dgm:cxn modelId="{718E3BA3-591F-40FB-BE5C-50E9F4285A10}" type="presParOf" srcId="{4C254FA9-03AE-40BB-883A-410058D76C2E}" destId="{0A29A2E2-1FC3-422E-B076-5B4D57F7B1B2}" srcOrd="1" destOrd="0" presId="urn:microsoft.com/office/officeart/2005/8/layout/pList2"/>
    <dgm:cxn modelId="{01C7D17E-D9D6-4E7F-B70B-5D7BFD672A3D}" type="presParOf" srcId="{4C254FA9-03AE-40BB-883A-410058D76C2E}" destId="{77ACCA94-8B2D-488A-AFFE-356694FE4D75}" srcOrd="2" destOrd="0" presId="urn:microsoft.com/office/officeart/2005/8/layout/pList2"/>
    <dgm:cxn modelId="{EB2D4AD5-341B-43D8-8323-1425F96623C0}" type="presParOf" srcId="{30244392-743E-427A-8653-AD73DD1FAE54}" destId="{F9537082-FB2F-4D50-AE25-A19BA4055973}" srcOrd="5" destOrd="0" presId="urn:microsoft.com/office/officeart/2005/8/layout/pList2"/>
    <dgm:cxn modelId="{20A0EF2F-C4F4-401F-B8D2-8949B2FB8B15}" type="presParOf" srcId="{30244392-743E-427A-8653-AD73DD1FAE54}" destId="{73C114AB-D9EE-43E1-8B97-FB95675647D8}" srcOrd="6" destOrd="0" presId="urn:microsoft.com/office/officeart/2005/8/layout/pList2"/>
    <dgm:cxn modelId="{2D66BAB6-961E-4CB0-A55B-30D428FD49A0}" type="presParOf" srcId="{73C114AB-D9EE-43E1-8B97-FB95675647D8}" destId="{FC801386-83B5-417D-A19D-988611E273A6}" srcOrd="0" destOrd="0" presId="urn:microsoft.com/office/officeart/2005/8/layout/pList2"/>
    <dgm:cxn modelId="{1261264D-B4B7-4DA9-B895-C724D070ADE9}" type="presParOf" srcId="{73C114AB-D9EE-43E1-8B97-FB95675647D8}" destId="{C0F409E2-3FE9-4B55-8139-F8C6DECEAEAE}" srcOrd="1" destOrd="0" presId="urn:microsoft.com/office/officeart/2005/8/layout/pList2"/>
    <dgm:cxn modelId="{8228D4EF-B3B5-45A3-8780-03D793DA0756}" type="presParOf" srcId="{73C114AB-D9EE-43E1-8B97-FB95675647D8}" destId="{CE66FB85-B920-4807-9896-248B5F94A35E}" srcOrd="2" destOrd="0" presId="urn:microsoft.com/office/officeart/2005/8/layout/pList2"/>
    <dgm:cxn modelId="{B3D1B2C7-9055-414F-BD14-A658D5380F0E}" type="presParOf" srcId="{30244392-743E-427A-8653-AD73DD1FAE54}" destId="{F216991D-60D7-47A9-AA60-68903FF600A2}" srcOrd="7" destOrd="0" presId="urn:microsoft.com/office/officeart/2005/8/layout/pList2"/>
    <dgm:cxn modelId="{FEDD85E8-83D2-41DA-8548-A4A49F9779CE}" type="presParOf" srcId="{30244392-743E-427A-8653-AD73DD1FAE54}" destId="{188DC2E8-7A92-4E40-A75A-9FCEDB431CEA}" srcOrd="8" destOrd="0" presId="urn:microsoft.com/office/officeart/2005/8/layout/pList2"/>
    <dgm:cxn modelId="{CC31C7A7-BCE1-48ED-A29C-9111DA80F689}" type="presParOf" srcId="{188DC2E8-7A92-4E40-A75A-9FCEDB431CEA}" destId="{F7322E21-AB1C-43DB-A710-14A41B38B5FD}" srcOrd="0" destOrd="0" presId="urn:microsoft.com/office/officeart/2005/8/layout/pList2"/>
    <dgm:cxn modelId="{F93A5E9C-9088-4968-B4D2-B9E6D2196FFE}" type="presParOf" srcId="{188DC2E8-7A92-4E40-A75A-9FCEDB431CEA}" destId="{633F9135-128A-444B-B9EB-505A60D8708F}" srcOrd="1" destOrd="0" presId="urn:microsoft.com/office/officeart/2005/8/layout/pList2"/>
    <dgm:cxn modelId="{232F5455-7E2E-41EA-A8A3-392218CA344E}" type="presParOf" srcId="{188DC2E8-7A92-4E40-A75A-9FCEDB431CEA}" destId="{F07B50E3-05DD-4FB6-A436-47215A86646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E9E30-692A-4A16-9770-9DC8C0A99F5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3F60B-264D-4D37-9821-C1B91CBCFC82}">
      <dsp:nvSpPr>
        <dsp:cNvPr id="0" name=""/>
        <dsp:cNvSpPr/>
      </dsp:nvSpPr>
      <dsp:spPr>
        <a:xfrm>
          <a:off x="460128" y="312440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4000" b="1" kern="1200" dirty="0" smtClean="0">
              <a:solidFill>
                <a:srgbClr val="FFFF00"/>
              </a:solidFill>
            </a:rPr>
            <a:t>個人層面</a:t>
          </a:r>
          <a:endParaRPr lang="en-US" altLang="zh-HK" sz="4000" b="1" kern="1200" dirty="0">
            <a:solidFill>
              <a:srgbClr val="FFFF00"/>
            </a:solidFill>
          </a:endParaRPr>
        </a:p>
      </dsp:txBody>
      <dsp:txXfrm>
        <a:off x="460128" y="312440"/>
        <a:ext cx="3077629" cy="625205"/>
      </dsp:txXfrm>
    </dsp:sp>
    <dsp:sp modelId="{D8F9FCDD-1D08-4E61-8E64-93C5C9EFFC76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690191-FDE1-44E9-BD51-74FE2EB58052}">
      <dsp:nvSpPr>
        <dsp:cNvPr id="0" name=""/>
        <dsp:cNvSpPr/>
      </dsp:nvSpPr>
      <dsp:spPr>
        <a:xfrm>
          <a:off x="818573" y="1250411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kern="1200" dirty="0" smtClean="0"/>
            <a:t>家庭層面</a:t>
          </a:r>
          <a:endParaRPr lang="en-US" altLang="zh-HK" sz="2400" kern="1200" dirty="0"/>
        </a:p>
      </dsp:txBody>
      <dsp:txXfrm>
        <a:off x="818573" y="1250411"/>
        <a:ext cx="2719185" cy="625205"/>
      </dsp:txXfrm>
    </dsp:sp>
    <dsp:sp modelId="{45922A86-85E5-484A-B2E1-30038404BB2E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2E642-ED01-44BC-83A0-D87B57AAB412}">
      <dsp:nvSpPr>
        <dsp:cNvPr id="0" name=""/>
        <dsp:cNvSpPr/>
      </dsp:nvSpPr>
      <dsp:spPr>
        <a:xfrm>
          <a:off x="842611" y="2169907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kern="1200" dirty="0" smtClean="0"/>
            <a:t>學校層面</a:t>
          </a:r>
          <a:endParaRPr lang="en-US" altLang="zh-HK" sz="2400" kern="1200" dirty="0"/>
        </a:p>
      </dsp:txBody>
      <dsp:txXfrm>
        <a:off x="842611" y="2169907"/>
        <a:ext cx="2719185" cy="625205"/>
      </dsp:txXfrm>
    </dsp:sp>
    <dsp:sp modelId="{C5B41C9B-60D8-43E1-AA77-E5F8C4A03FD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133990-4562-4539-9087-7D4F7F0CE36D}">
      <dsp:nvSpPr>
        <dsp:cNvPr id="0" name=""/>
        <dsp:cNvSpPr/>
      </dsp:nvSpPr>
      <dsp:spPr>
        <a:xfrm>
          <a:off x="460128" y="3126353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kern="1200" dirty="0" smtClean="0"/>
            <a:t>社區層面</a:t>
          </a:r>
          <a:endParaRPr lang="en-US" altLang="zh-HK" sz="2400" kern="1200" dirty="0"/>
        </a:p>
      </dsp:txBody>
      <dsp:txXfrm>
        <a:off x="460128" y="3126353"/>
        <a:ext cx="3077629" cy="625205"/>
      </dsp:txXfrm>
    </dsp:sp>
    <dsp:sp modelId="{7E7B8122-C5B2-4A68-97D9-9938DDD4C45C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E9E30-692A-4A16-9770-9DC8C0A99F5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3F60B-264D-4D37-9821-C1B91CBCFC82}">
      <dsp:nvSpPr>
        <dsp:cNvPr id="0" name=""/>
        <dsp:cNvSpPr/>
      </dsp:nvSpPr>
      <dsp:spPr>
        <a:xfrm>
          <a:off x="460128" y="312440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b="0" kern="1200" dirty="0" smtClean="0">
              <a:solidFill>
                <a:schemeClr val="bg1"/>
              </a:solidFill>
            </a:rPr>
            <a:t>個人層面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460128" y="312440"/>
        <a:ext cx="3077629" cy="625205"/>
      </dsp:txXfrm>
    </dsp:sp>
    <dsp:sp modelId="{D8F9FCDD-1D08-4E61-8E64-93C5C9EFFC76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690191-FDE1-44E9-BD51-74FE2EB58052}">
      <dsp:nvSpPr>
        <dsp:cNvPr id="0" name=""/>
        <dsp:cNvSpPr/>
      </dsp:nvSpPr>
      <dsp:spPr>
        <a:xfrm>
          <a:off x="818573" y="1250411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4000" b="1" kern="1200" dirty="0" smtClean="0">
              <a:solidFill>
                <a:srgbClr val="FFFF00"/>
              </a:solidFill>
            </a:rPr>
            <a:t>家庭層面</a:t>
          </a:r>
          <a:endParaRPr lang="en-US" altLang="zh-HK" sz="4000" b="1" kern="1200" dirty="0">
            <a:solidFill>
              <a:srgbClr val="FFFF00"/>
            </a:solidFill>
          </a:endParaRPr>
        </a:p>
      </dsp:txBody>
      <dsp:txXfrm>
        <a:off x="818573" y="1250411"/>
        <a:ext cx="2719185" cy="625205"/>
      </dsp:txXfrm>
    </dsp:sp>
    <dsp:sp modelId="{45922A86-85E5-484A-B2E1-30038404BB2E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2E642-ED01-44BC-83A0-D87B57AAB412}">
      <dsp:nvSpPr>
        <dsp:cNvPr id="0" name=""/>
        <dsp:cNvSpPr/>
      </dsp:nvSpPr>
      <dsp:spPr>
        <a:xfrm>
          <a:off x="842611" y="2169907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kern="1200" dirty="0" smtClean="0"/>
            <a:t>學校層面</a:t>
          </a:r>
          <a:endParaRPr lang="en-US" altLang="zh-HK" sz="2400" kern="1200" dirty="0"/>
        </a:p>
      </dsp:txBody>
      <dsp:txXfrm>
        <a:off x="842611" y="2169907"/>
        <a:ext cx="2719185" cy="625205"/>
      </dsp:txXfrm>
    </dsp:sp>
    <dsp:sp modelId="{C5B41C9B-60D8-43E1-AA77-E5F8C4A03FD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133990-4562-4539-9087-7D4F7F0CE36D}">
      <dsp:nvSpPr>
        <dsp:cNvPr id="0" name=""/>
        <dsp:cNvSpPr/>
      </dsp:nvSpPr>
      <dsp:spPr>
        <a:xfrm>
          <a:off x="460128" y="3126353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kern="1200" dirty="0" smtClean="0"/>
            <a:t>社區層面</a:t>
          </a:r>
          <a:endParaRPr lang="en-US" altLang="zh-HK" sz="2400" kern="1200" dirty="0"/>
        </a:p>
      </dsp:txBody>
      <dsp:txXfrm>
        <a:off x="460128" y="3126353"/>
        <a:ext cx="3077629" cy="625205"/>
      </dsp:txXfrm>
    </dsp:sp>
    <dsp:sp modelId="{7E7B8122-C5B2-4A68-97D9-9938DDD4C45C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E9E30-692A-4A16-9770-9DC8C0A99F5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3F60B-264D-4D37-9821-C1B91CBCFC82}">
      <dsp:nvSpPr>
        <dsp:cNvPr id="0" name=""/>
        <dsp:cNvSpPr/>
      </dsp:nvSpPr>
      <dsp:spPr>
        <a:xfrm>
          <a:off x="460128" y="312440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b="0" kern="1200" dirty="0" smtClean="0">
              <a:solidFill>
                <a:schemeClr val="bg1"/>
              </a:solidFill>
            </a:rPr>
            <a:t>個人層面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460128" y="312440"/>
        <a:ext cx="3077629" cy="625205"/>
      </dsp:txXfrm>
    </dsp:sp>
    <dsp:sp modelId="{D8F9FCDD-1D08-4E61-8E64-93C5C9EFFC76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690191-FDE1-44E9-BD51-74FE2EB58052}">
      <dsp:nvSpPr>
        <dsp:cNvPr id="0" name=""/>
        <dsp:cNvSpPr/>
      </dsp:nvSpPr>
      <dsp:spPr>
        <a:xfrm>
          <a:off x="818573" y="1250411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b="0" kern="1200" dirty="0" smtClean="0">
              <a:solidFill>
                <a:schemeClr val="bg1"/>
              </a:solidFill>
            </a:rPr>
            <a:t>家庭層面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818573" y="1250411"/>
        <a:ext cx="2719185" cy="625205"/>
      </dsp:txXfrm>
    </dsp:sp>
    <dsp:sp modelId="{45922A86-85E5-484A-B2E1-30038404BB2E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2E642-ED01-44BC-83A0-D87B57AAB412}">
      <dsp:nvSpPr>
        <dsp:cNvPr id="0" name=""/>
        <dsp:cNvSpPr/>
      </dsp:nvSpPr>
      <dsp:spPr>
        <a:xfrm>
          <a:off x="842611" y="2169907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4000" b="1" kern="1200" dirty="0" smtClean="0">
              <a:solidFill>
                <a:srgbClr val="FFFF00"/>
              </a:solidFill>
            </a:rPr>
            <a:t>學校層面</a:t>
          </a:r>
          <a:endParaRPr lang="en-US" altLang="zh-HK" sz="4000" b="1" kern="1200" dirty="0">
            <a:solidFill>
              <a:srgbClr val="FFFF00"/>
            </a:solidFill>
          </a:endParaRPr>
        </a:p>
      </dsp:txBody>
      <dsp:txXfrm>
        <a:off x="842611" y="2169907"/>
        <a:ext cx="2719185" cy="625205"/>
      </dsp:txXfrm>
    </dsp:sp>
    <dsp:sp modelId="{C5B41C9B-60D8-43E1-AA77-E5F8C4A03FD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133990-4562-4539-9087-7D4F7F0CE36D}">
      <dsp:nvSpPr>
        <dsp:cNvPr id="0" name=""/>
        <dsp:cNvSpPr/>
      </dsp:nvSpPr>
      <dsp:spPr>
        <a:xfrm>
          <a:off x="460128" y="3126353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kern="1200" dirty="0" smtClean="0"/>
            <a:t>社區層面</a:t>
          </a:r>
          <a:endParaRPr lang="en-US" altLang="zh-HK" sz="2400" kern="1200" dirty="0"/>
        </a:p>
      </dsp:txBody>
      <dsp:txXfrm>
        <a:off x="460128" y="3126353"/>
        <a:ext cx="3077629" cy="625205"/>
      </dsp:txXfrm>
    </dsp:sp>
    <dsp:sp modelId="{7E7B8122-C5B2-4A68-97D9-9938DDD4C45C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E9E30-692A-4A16-9770-9DC8C0A99F5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3F60B-264D-4D37-9821-C1B91CBCFC82}">
      <dsp:nvSpPr>
        <dsp:cNvPr id="0" name=""/>
        <dsp:cNvSpPr/>
      </dsp:nvSpPr>
      <dsp:spPr>
        <a:xfrm>
          <a:off x="460128" y="312440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b="0" kern="1200" dirty="0" smtClean="0">
              <a:solidFill>
                <a:schemeClr val="bg1"/>
              </a:solidFill>
            </a:rPr>
            <a:t>個人層面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460128" y="312440"/>
        <a:ext cx="3077629" cy="625205"/>
      </dsp:txXfrm>
    </dsp:sp>
    <dsp:sp modelId="{D8F9FCDD-1D08-4E61-8E64-93C5C9EFFC76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690191-FDE1-44E9-BD51-74FE2EB58052}">
      <dsp:nvSpPr>
        <dsp:cNvPr id="0" name=""/>
        <dsp:cNvSpPr/>
      </dsp:nvSpPr>
      <dsp:spPr>
        <a:xfrm>
          <a:off x="818573" y="1250411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b="0" kern="1200" dirty="0" smtClean="0">
              <a:solidFill>
                <a:schemeClr val="bg1"/>
              </a:solidFill>
            </a:rPr>
            <a:t>家庭層面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818573" y="1250411"/>
        <a:ext cx="2719185" cy="625205"/>
      </dsp:txXfrm>
    </dsp:sp>
    <dsp:sp modelId="{45922A86-85E5-484A-B2E1-30038404BB2E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2E642-ED01-44BC-83A0-D87B57AAB412}">
      <dsp:nvSpPr>
        <dsp:cNvPr id="0" name=""/>
        <dsp:cNvSpPr/>
      </dsp:nvSpPr>
      <dsp:spPr>
        <a:xfrm>
          <a:off x="842611" y="2169907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b="0" kern="1200" dirty="0" smtClean="0">
              <a:solidFill>
                <a:schemeClr val="bg1"/>
              </a:solidFill>
            </a:rPr>
            <a:t>學校層面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842611" y="2169907"/>
        <a:ext cx="2719185" cy="625205"/>
      </dsp:txXfrm>
    </dsp:sp>
    <dsp:sp modelId="{C5B41C9B-60D8-43E1-AA77-E5F8C4A03FD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133990-4562-4539-9087-7D4F7F0CE36D}">
      <dsp:nvSpPr>
        <dsp:cNvPr id="0" name=""/>
        <dsp:cNvSpPr/>
      </dsp:nvSpPr>
      <dsp:spPr>
        <a:xfrm>
          <a:off x="460128" y="3126353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4000" b="1" kern="1200" dirty="0" smtClean="0">
              <a:solidFill>
                <a:srgbClr val="FFFF00"/>
              </a:solidFill>
            </a:rPr>
            <a:t>社區層面</a:t>
          </a:r>
          <a:endParaRPr lang="en-US" altLang="zh-HK" sz="4000" b="1" kern="1200" dirty="0">
            <a:solidFill>
              <a:srgbClr val="FFFF00"/>
            </a:solidFill>
          </a:endParaRPr>
        </a:p>
      </dsp:txBody>
      <dsp:txXfrm>
        <a:off x="460128" y="3126353"/>
        <a:ext cx="3077629" cy="625205"/>
      </dsp:txXfrm>
    </dsp:sp>
    <dsp:sp modelId="{7E7B8122-C5B2-4A68-97D9-9938DDD4C45C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901A4-9B96-460E-B2F4-3337084C9236}">
      <dsp:nvSpPr>
        <dsp:cNvPr id="0" name=""/>
        <dsp:cNvSpPr/>
      </dsp:nvSpPr>
      <dsp:spPr>
        <a:xfrm>
          <a:off x="0" y="0"/>
          <a:ext cx="8799227" cy="246410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FEBB41-8F7C-431A-84E9-927C5A4DF69D}">
      <dsp:nvSpPr>
        <dsp:cNvPr id="0" name=""/>
        <dsp:cNvSpPr/>
      </dsp:nvSpPr>
      <dsp:spPr>
        <a:xfrm>
          <a:off x="230458" y="569078"/>
          <a:ext cx="1116608" cy="14182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2D556-0284-446F-9B4D-693D888EDC97}">
      <dsp:nvSpPr>
        <dsp:cNvPr id="0" name=""/>
        <dsp:cNvSpPr/>
      </dsp:nvSpPr>
      <dsp:spPr>
        <a:xfrm rot="10800000">
          <a:off x="155784" y="2417212"/>
          <a:ext cx="1530670" cy="3011683"/>
        </a:xfrm>
        <a:prstGeom prst="round2SameRect">
          <a:avLst>
            <a:gd name="adj1" fmla="val 10500"/>
            <a:gd name="adj2" fmla="val 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t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4900" kern="1200" dirty="0" smtClean="0"/>
            <a:t/>
          </a:r>
          <a:br>
            <a:rPr lang="en-US" altLang="zh-HK" sz="4900" kern="1200" dirty="0" smtClean="0"/>
          </a:br>
          <a:endParaRPr lang="en-US" altLang="zh-HK" sz="4900" kern="1200" dirty="0" smtClean="0"/>
        </a:p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HK" sz="4900" kern="1200" dirty="0" smtClean="0"/>
        </a:p>
      </dsp:txBody>
      <dsp:txXfrm rot="10800000">
        <a:off x="202857" y="2417212"/>
        <a:ext cx="1436524" cy="2964610"/>
      </dsp:txXfrm>
    </dsp:sp>
    <dsp:sp modelId="{F03FEFFF-8C92-4CE4-BE27-F88E551296E7}">
      <dsp:nvSpPr>
        <dsp:cNvPr id="0" name=""/>
        <dsp:cNvSpPr/>
      </dsp:nvSpPr>
      <dsp:spPr>
        <a:xfrm>
          <a:off x="2118761" y="570072"/>
          <a:ext cx="1194228" cy="13239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3995E-A002-474B-89E1-CDB26D25FED0}">
      <dsp:nvSpPr>
        <dsp:cNvPr id="0" name=""/>
        <dsp:cNvSpPr/>
      </dsp:nvSpPr>
      <dsp:spPr>
        <a:xfrm rot="10800000">
          <a:off x="1950541" y="2464104"/>
          <a:ext cx="1530670" cy="3011683"/>
        </a:xfrm>
        <a:prstGeom prst="round2SameRect">
          <a:avLst>
            <a:gd name="adj1" fmla="val 10500"/>
            <a:gd name="adj2" fmla="val 0"/>
          </a:avLst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200" kern="1200" dirty="0"/>
        </a:p>
      </dsp:txBody>
      <dsp:txXfrm rot="10800000">
        <a:off x="1997614" y="2464104"/>
        <a:ext cx="1436524" cy="2964610"/>
      </dsp:txXfrm>
    </dsp:sp>
    <dsp:sp modelId="{77ACCA94-8B2D-488A-AFFE-356694FE4D75}">
      <dsp:nvSpPr>
        <dsp:cNvPr id="0" name=""/>
        <dsp:cNvSpPr/>
      </dsp:nvSpPr>
      <dsp:spPr>
        <a:xfrm>
          <a:off x="3867460" y="544024"/>
          <a:ext cx="1064305" cy="13760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FE936-F8B4-4214-B9F4-11A3DCC22F85}">
      <dsp:nvSpPr>
        <dsp:cNvPr id="0" name=""/>
        <dsp:cNvSpPr/>
      </dsp:nvSpPr>
      <dsp:spPr>
        <a:xfrm rot="10800000">
          <a:off x="3634278" y="2464104"/>
          <a:ext cx="1530670" cy="301168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HK" altLang="en-US" sz="2700" kern="1200" dirty="0" smtClean="0">
              <a:solidFill>
                <a:schemeClr val="bg1"/>
              </a:solidFill>
              <a:latin typeface="+mn-ea"/>
              <a:ea typeface="+mn-ea"/>
              <a:cs typeface="+mn-cs"/>
            </a:rPr>
            <a:t>理性、冷靜</a:t>
          </a:r>
          <a:r>
            <a:rPr lang="zh-TW" altLang="en-US" sz="2700" kern="1200" dirty="0" smtClean="0">
              <a:solidFill>
                <a:schemeClr val="bg1"/>
              </a:solidFill>
              <a:latin typeface="+mn-ea"/>
              <a:ea typeface="+mn-ea"/>
              <a:cs typeface="+mn-cs"/>
            </a:rPr>
            <a:t>辨識網上資訊</a:t>
          </a:r>
          <a:endParaRPr lang="zh-HK" altLang="en-US" sz="2700" kern="1200" dirty="0" smtClean="0">
            <a:solidFill>
              <a:schemeClr val="bg1"/>
            </a:solidFill>
            <a:latin typeface="+mn-ea"/>
            <a:ea typeface="+mn-ea"/>
            <a:cs typeface="+mn-cs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700" kern="1200" dirty="0">
            <a:latin typeface="+mn-ea"/>
            <a:ea typeface="+mn-ea"/>
          </a:endParaRPr>
        </a:p>
      </dsp:txBody>
      <dsp:txXfrm rot="10800000">
        <a:off x="3681351" y="2464104"/>
        <a:ext cx="1436524" cy="2964610"/>
      </dsp:txXfrm>
    </dsp:sp>
    <dsp:sp modelId="{CE66FB85-B920-4807-9896-248B5F94A35E}">
      <dsp:nvSpPr>
        <dsp:cNvPr id="0" name=""/>
        <dsp:cNvSpPr/>
      </dsp:nvSpPr>
      <dsp:spPr>
        <a:xfrm>
          <a:off x="5559440" y="554369"/>
          <a:ext cx="1047820" cy="13553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01386-83B5-417D-A19D-988611E273A6}">
      <dsp:nvSpPr>
        <dsp:cNvPr id="0" name=""/>
        <dsp:cNvSpPr/>
      </dsp:nvSpPr>
      <dsp:spPr>
        <a:xfrm rot="10800000">
          <a:off x="5318015" y="2464104"/>
          <a:ext cx="1530670" cy="3011683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作出情理兼備的決定</a:t>
          </a:r>
          <a:endParaRPr lang="zh-HK" altLang="en-US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500" kern="1200" dirty="0"/>
        </a:p>
      </dsp:txBody>
      <dsp:txXfrm rot="10800000">
        <a:off x="5365088" y="2464104"/>
        <a:ext cx="1436524" cy="2964610"/>
      </dsp:txXfrm>
    </dsp:sp>
    <dsp:sp modelId="{F07B50E3-05DD-4FB6-A436-47215A86646B}">
      <dsp:nvSpPr>
        <dsp:cNvPr id="0" name=""/>
        <dsp:cNvSpPr/>
      </dsp:nvSpPr>
      <dsp:spPr>
        <a:xfrm>
          <a:off x="7248856" y="612997"/>
          <a:ext cx="1066463" cy="13867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322E21-AB1C-43DB-A710-14A41B38B5FD}">
      <dsp:nvSpPr>
        <dsp:cNvPr id="0" name=""/>
        <dsp:cNvSpPr/>
      </dsp:nvSpPr>
      <dsp:spPr>
        <a:xfrm rot="10800000">
          <a:off x="7061709" y="2464104"/>
          <a:ext cx="1530670" cy="3011683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en-US" sz="2700" kern="1200" dirty="0" smtClean="0"/>
            <a:t>關懷身邊有需要人士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HK" altLang="en-US" sz="2500" kern="1200" dirty="0"/>
        </a:p>
      </dsp:txBody>
      <dsp:txXfrm rot="10800000">
        <a:off x="7108782" y="2464104"/>
        <a:ext cx="1436524" cy="2964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27309-53F7-4116-86C9-47658A2AD379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FC2C8-0A2A-4F45-A138-0F552A88A61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958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 smtClean="0"/>
              <a:t>學校可運用此投影片檔案，配合校本情況及學生生活</a:t>
            </a:r>
            <a:r>
              <a:rPr lang="en-US" altLang="zh-HK" dirty="0" smtClean="0"/>
              <a:t>/</a:t>
            </a:r>
            <a:r>
              <a:rPr lang="zh-HK" altLang="en-US" dirty="0" smtClean="0"/>
              <a:t>需要，適當調適，有效培育學生正面價值觀和態度，實踐健康的生活方式。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599F5-2B52-4800-9C6C-15F1152A97F6}" type="slidenum">
              <a:rPr lang="zh-HK" altLang="en-US" smtClean="0"/>
              <a:pPr>
                <a:defRPr/>
              </a:pPr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7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A579B0-2353-4990-9B51-627B4B840C82}" type="slidenum">
              <a:rPr lang="zh-HK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HK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21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4B4A51-1F3A-453E-BB6F-E018D22947D2}" type="slidenum">
              <a:rPr lang="zh-HK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HK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2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FC2C8-0A2A-4F45-A138-0F552A88A613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816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HK" smtClean="0"/>
              <a:t>Suggested Pledge Statement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72CC19-AE87-467E-9250-3C5D14DB9766}" type="slidenum">
              <a:rPr lang="zh-HK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HK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893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>
                <a:latin typeface="+mn-ea"/>
                <a:ea typeface="+mn-ea"/>
              </a:rPr>
              <a:t>加強</a:t>
            </a:r>
            <a:r>
              <a:rPr lang="zh-TW" altLang="en-US" dirty="0" smtClean="0">
                <a:latin typeface="+mn-ea"/>
                <a:ea typeface="+mn-ea"/>
              </a:rPr>
              <a:t>學生對公共衛生</a:t>
            </a:r>
            <a:r>
              <a:rPr lang="en-US" altLang="zh-TW" dirty="0" smtClean="0">
                <a:latin typeface="+mn-ea"/>
                <a:ea typeface="+mn-ea"/>
              </a:rPr>
              <a:t>/</a:t>
            </a:r>
            <a:r>
              <a:rPr lang="zh-TW" altLang="en-US" dirty="0" smtClean="0">
                <a:latin typeface="+mn-ea"/>
                <a:ea typeface="+mn-ea"/>
              </a:rPr>
              <a:t>防疫的意識 </a:t>
            </a: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FC2C8-0A2A-4F45-A138-0F552A88A613}" type="slidenum">
              <a:rPr lang="zh-HK" altLang="en-US" smtClean="0"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8189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latin typeface="+mn-ea"/>
                <a:ea typeface="+mn-ea"/>
              </a:rPr>
              <a:t>.</a:t>
            </a:r>
            <a:endParaRPr lang="en-US" altLang="zh-HK" dirty="0" smtClean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FC2C8-0A2A-4F45-A138-0F552A88A613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4913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教師著學生討論、分享和反思做法及背後的想法</a:t>
            </a:r>
            <a:r>
              <a:rPr lang="en-US" altLang="zh-TW" dirty="0" smtClean="0"/>
              <a:t>/</a:t>
            </a:r>
            <a:r>
              <a:rPr lang="zh-TW" altLang="en-US" dirty="0" smtClean="0"/>
              <a:t>價值觀。教師應以提問</a:t>
            </a:r>
            <a:r>
              <a:rPr lang="en-US" altLang="zh-TW" dirty="0" smtClean="0"/>
              <a:t>(</a:t>
            </a:r>
            <a:r>
              <a:rPr lang="zh-TW" altLang="en-US" dirty="0" smtClean="0"/>
              <a:t>包括追問等</a:t>
            </a:r>
            <a:r>
              <a:rPr lang="en-US" altLang="zh-TW" dirty="0" smtClean="0"/>
              <a:t>)</a:t>
            </a:r>
            <a:r>
              <a:rPr lang="zh-TW" altLang="en-US" dirty="0" smtClean="0"/>
              <a:t>剌激學生反思，如「全港市民一起提取現金會有什麼後果</a:t>
            </a:r>
            <a:r>
              <a:rPr lang="en-US" altLang="zh-TW" dirty="0" smtClean="0"/>
              <a:t>?</a:t>
            </a:r>
            <a:r>
              <a:rPr lang="zh-TW" altLang="en-US" dirty="0" smtClean="0"/>
              <a:t>」，協助學生反思及培養正面的價值觀和態度。教師宜引導學生要核實訊息及珍惜親友的關心，並鼓勵學生在收到有關不明訊息後，同樣著身邊的人先核實訊息，以免加劇恐慌。此外，教師通過活動可教導學生如何禮貌地應對親友，做到謠言止於智者，又可彼此關心，一起以積極樂觀的態度面對疫</a:t>
            </a:r>
            <a:r>
              <a:rPr lang="zh-TW" altLang="en-US" smtClean="0"/>
              <a:t>情</a:t>
            </a:r>
            <a:r>
              <a:rPr lang="zh-TW" altLang="en-US" smtClean="0"/>
              <a:t>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FC2C8-0A2A-4F45-A138-0F552A88A613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096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教師可引導學生明白在面對「疫」境時</a:t>
            </a:r>
            <a:r>
              <a:rPr lang="en-US" altLang="zh-TW" dirty="0" smtClean="0">
                <a:latin typeface="+mn-ea"/>
                <a:ea typeface="+mn-ea"/>
              </a:rPr>
              <a:t>,</a:t>
            </a:r>
            <a:r>
              <a:rPr lang="zh-TW" altLang="en-US" dirty="0" smtClean="0">
                <a:latin typeface="+mn-ea"/>
                <a:ea typeface="+mn-ea"/>
              </a:rPr>
              <a:t>或會面對不少不確定的資訊，或會有一定的焦慮，但不需恐慌。</a:t>
            </a:r>
            <a:endParaRPr lang="en-US" altLang="zh-TW" dirty="0" smtClean="0">
              <a:latin typeface="+mn-ea"/>
              <a:ea typeface="+mn-ea"/>
            </a:endParaRPr>
          </a:p>
          <a:p>
            <a:endParaRPr lang="zh-TW" altLang="en-US" dirty="0" smtClean="0">
              <a:latin typeface="+mn-ea"/>
              <a:ea typeface="+mn-ea"/>
            </a:endParaRPr>
          </a:p>
          <a:p>
            <a:r>
              <a:rPr lang="zh-TW" altLang="en-US" dirty="0" smtClean="0">
                <a:latin typeface="+mn-ea"/>
                <a:ea typeface="+mn-ea"/>
              </a:rPr>
              <a:t>學生需需保持理性，冷靜辨識網上資訊，作出情理兼備的決定。</a:t>
            </a:r>
          </a:p>
          <a:p>
            <a:endParaRPr lang="en-US" altLang="zh-TW" dirty="0" smtClean="0">
              <a:latin typeface="+mn-ea"/>
              <a:ea typeface="+mn-ea"/>
            </a:endParaRPr>
          </a:p>
          <a:p>
            <a:r>
              <a:rPr lang="zh-TW" altLang="en-US" dirty="0" smtClean="0">
                <a:latin typeface="+mn-ea"/>
                <a:ea typeface="+mn-ea"/>
              </a:rPr>
              <a:t>學生不單關顧自己和家人的需要，在社區層面</a:t>
            </a:r>
            <a:r>
              <a:rPr lang="en-US" altLang="zh-TW" dirty="0" smtClean="0">
                <a:latin typeface="+mn-ea"/>
                <a:ea typeface="+mn-ea"/>
              </a:rPr>
              <a:t>, </a:t>
            </a:r>
            <a:r>
              <a:rPr lang="zh-TW" altLang="en-US" dirty="0" smtClean="0">
                <a:latin typeface="+mn-ea"/>
                <a:ea typeface="+mn-ea"/>
              </a:rPr>
              <a:t>亦要易地而處，關懷身邊有需要的人士，尤其是老弱，在情況許可下，向他們申出援手</a:t>
            </a:r>
            <a:r>
              <a:rPr lang="en-US" altLang="zh-TW" dirty="0" smtClean="0">
                <a:latin typeface="+mn-ea"/>
                <a:ea typeface="+mn-ea"/>
              </a:rPr>
              <a:t>,</a:t>
            </a:r>
            <a:r>
              <a:rPr lang="zh-TW" altLang="en-US" dirty="0" smtClean="0">
                <a:latin typeface="+mn-ea"/>
                <a:ea typeface="+mn-ea"/>
              </a:rPr>
              <a:t>共同抗疫。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FC2C8-0A2A-4F45-A138-0F552A88A613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09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8934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479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8708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2309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700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4691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6431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3177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2475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0C6100-A98A-4E29-96E3-FE816D85C9B2}" type="datetimeFigureOut">
              <a:rPr lang="en-US" altLang="zh-HK"/>
              <a:pPr/>
              <a:t>2/23/2020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5F7-1144-4A3D-9FD9-3E058A0ECD2D}" type="slidenum">
              <a:rPr lang="en-US" altLang="zh-HK"/>
              <a:pPr/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123252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207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4580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8983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4393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7553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965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5080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HK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8398-A3E2-4D44-A4DD-B066C1D711DE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A058D-9C55-45FB-80AC-2651FA958B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8728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68398-A3E2-4D44-A4DD-B066C1D711DE}" type="datetimeFigureOut">
              <a:rPr lang="zh-HK" altLang="en-US" smtClean="0"/>
              <a:t>23/2/2020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5A058D-9C55-45FB-80AC-2651FA958B3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7106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959576" y="2290430"/>
            <a:ext cx="5115308" cy="182170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reflection blurRad="6350" stA="50000" endA="300" endPos="55500" dist="50800" dir="5400000" sy="-100000" algn="bl" rotWithShape="0"/>
          </a:effectLst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積極樂觀</a:t>
            </a: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面對</a:t>
            </a:r>
            <a:r>
              <a:rPr lang="zh-TW" altLang="en-US" sz="6000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「疫」</a:t>
            </a:r>
            <a:r>
              <a:rPr lang="zh-TW" altLang="en-US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境！</a:t>
            </a:r>
            <a:endParaRPr lang="zh-HK" altLang="en-US" sz="27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 rot="1497962">
            <a:off x="4719322" y="1254487"/>
            <a:ext cx="1774239" cy="830997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dirty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承擔</a:t>
            </a:r>
            <a:endParaRPr lang="zh-HK" altLang="en-US" sz="4800" dirty="0">
              <a:solidFill>
                <a:srgbClr val="00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8769" y="2491011"/>
            <a:ext cx="1415772" cy="830997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HK" altLang="en-US" sz="48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堅毅</a:t>
            </a:r>
          </a:p>
        </p:txBody>
      </p:sp>
      <p:sp>
        <p:nvSpPr>
          <p:cNvPr id="8" name="矩形 7"/>
          <p:cNvSpPr/>
          <p:nvPr/>
        </p:nvSpPr>
        <p:spPr>
          <a:xfrm rot="20105794">
            <a:off x="258451" y="5389304"/>
            <a:ext cx="2646878" cy="830997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HK" altLang="en-US" sz="4800" dirty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尊重他人</a:t>
            </a:r>
          </a:p>
        </p:txBody>
      </p:sp>
      <p:sp>
        <p:nvSpPr>
          <p:cNvPr id="9" name="矩形 8"/>
          <p:cNvSpPr/>
          <p:nvPr/>
        </p:nvSpPr>
        <p:spPr>
          <a:xfrm rot="1228563">
            <a:off x="5165902" y="371369"/>
            <a:ext cx="2031325" cy="830997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HK" altLang="en-US" sz="48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責任感</a:t>
            </a:r>
          </a:p>
        </p:txBody>
      </p:sp>
      <p:sp>
        <p:nvSpPr>
          <p:cNvPr id="10" name="矩形 9"/>
          <p:cNvSpPr/>
          <p:nvPr/>
        </p:nvSpPr>
        <p:spPr>
          <a:xfrm rot="2791596">
            <a:off x="3484194" y="5389303"/>
            <a:ext cx="1415772" cy="830997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HK" altLang="en-US" sz="48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關愛</a:t>
            </a:r>
          </a:p>
        </p:txBody>
      </p:sp>
      <p:sp>
        <p:nvSpPr>
          <p:cNvPr id="11" name="矩形 10"/>
          <p:cNvSpPr/>
          <p:nvPr/>
        </p:nvSpPr>
        <p:spPr>
          <a:xfrm rot="1309331">
            <a:off x="874004" y="1254488"/>
            <a:ext cx="1415772" cy="830997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HK" altLang="en-US" sz="4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積極</a:t>
            </a:r>
          </a:p>
        </p:txBody>
      </p:sp>
      <p:sp>
        <p:nvSpPr>
          <p:cNvPr id="12" name="矩形 11"/>
          <p:cNvSpPr/>
          <p:nvPr/>
        </p:nvSpPr>
        <p:spPr>
          <a:xfrm rot="19751061">
            <a:off x="2803516" y="559872"/>
            <a:ext cx="1415772" cy="830997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HK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樂觀</a:t>
            </a:r>
          </a:p>
        </p:txBody>
      </p:sp>
      <p:sp>
        <p:nvSpPr>
          <p:cNvPr id="13" name="矩形 10"/>
          <p:cNvSpPr/>
          <p:nvPr/>
        </p:nvSpPr>
        <p:spPr>
          <a:xfrm>
            <a:off x="357885" y="4111629"/>
            <a:ext cx="1415772" cy="830997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HK" altLang="en-US" sz="4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感恩</a:t>
            </a:r>
          </a:p>
        </p:txBody>
      </p:sp>
      <p:sp>
        <p:nvSpPr>
          <p:cNvPr id="14" name="矩形 10"/>
          <p:cNvSpPr/>
          <p:nvPr/>
        </p:nvSpPr>
        <p:spPr>
          <a:xfrm>
            <a:off x="6965781" y="1293035"/>
            <a:ext cx="1415772" cy="830997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HK" altLang="en-US" sz="4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珍惜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86041" y="3289579"/>
            <a:ext cx="17267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4400" b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zh-HK" altLang="en-US" sz="4400" b="1" dirty="0">
                <a:solidFill>
                  <a:schemeClr val="accent3">
                    <a:lumMod val="75000"/>
                  </a:schemeClr>
                </a:solidFill>
              </a:rPr>
              <a:t>中學</a:t>
            </a:r>
            <a:r>
              <a:rPr lang="en-US" altLang="zh-HK" sz="4400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zh-HK" alt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29400" t="40642" r="61607" b="44561"/>
          <a:stretch/>
        </p:blipFill>
        <p:spPr>
          <a:xfrm>
            <a:off x="6751892" y="4779657"/>
            <a:ext cx="2370618" cy="2192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98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HK" altLang="en-US" sz="4400" dirty="0">
                <a:solidFill>
                  <a:srgbClr val="7030A0"/>
                </a:solidFill>
              </a:rPr>
              <a:t>家庭</a:t>
            </a:r>
            <a:r>
              <a:rPr lang="zh-TW" altLang="en-US" sz="4400" dirty="0" smtClean="0">
                <a:solidFill>
                  <a:srgbClr val="7030A0"/>
                </a:solidFill>
              </a:rPr>
              <a:t>層面 。。。我做得到</a:t>
            </a:r>
            <a:r>
              <a:rPr lang="en-US" altLang="zh-TW" sz="4400" dirty="0" smtClean="0">
                <a:solidFill>
                  <a:srgbClr val="7030A0"/>
                </a:solidFill>
              </a:rPr>
              <a:t>!!!</a:t>
            </a:r>
            <a:endParaRPr lang="zh-HK" altLang="en-US" sz="4400" dirty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4477" y="1865805"/>
            <a:ext cx="6609124" cy="3475038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dirty="0" smtClean="0"/>
              <a:t>積極</a:t>
            </a:r>
            <a:r>
              <a:rPr lang="zh-TW" altLang="en-US" sz="2800" b="1" dirty="0">
                <a:solidFill>
                  <a:srgbClr val="00B0F0"/>
                </a:solidFill>
              </a:rPr>
              <a:t>協助做</a:t>
            </a:r>
            <a:r>
              <a:rPr lang="zh-TW" altLang="en-US" sz="2800" b="1" dirty="0" smtClean="0">
                <a:solidFill>
                  <a:srgbClr val="00B0F0"/>
                </a:solidFill>
              </a:rPr>
              <a:t>家務</a:t>
            </a:r>
            <a:r>
              <a:rPr lang="zh-TW" altLang="en-US" sz="2800" dirty="0" smtClean="0"/>
              <a:t>，保持清潔</a:t>
            </a:r>
            <a:r>
              <a:rPr lang="zh-TW" altLang="en-US" sz="2800" dirty="0"/>
              <a:t>和整齊的生活</a:t>
            </a:r>
            <a:r>
              <a:rPr lang="zh-TW" altLang="en-US" sz="2800" dirty="0" smtClean="0"/>
              <a:t>環境。</a:t>
            </a:r>
            <a:endParaRPr lang="en-US" altLang="zh-TW" sz="2800" dirty="0" smtClean="0"/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dirty="0" smtClean="0"/>
              <a:t>當</a:t>
            </a:r>
            <a:r>
              <a:rPr lang="zh-TW" altLang="en-US" sz="2800" dirty="0"/>
              <a:t>出現呼吸道感染病徵，應戴上外科口罩</a:t>
            </a:r>
            <a:r>
              <a:rPr lang="zh-TW" altLang="en-US" sz="2800" dirty="0" smtClean="0"/>
              <a:t>，</a:t>
            </a:r>
            <a:r>
              <a:rPr lang="zh-TW" altLang="en-US" sz="2800" b="1" dirty="0" smtClean="0">
                <a:solidFill>
                  <a:srgbClr val="00B0F0"/>
                </a:solidFill>
              </a:rPr>
              <a:t>避免與家人密切接觸</a:t>
            </a:r>
            <a:r>
              <a:rPr lang="zh-TW" altLang="en-US" sz="2800" dirty="0" smtClean="0"/>
              <a:t>，</a:t>
            </a:r>
            <a:r>
              <a:rPr lang="zh-TW" altLang="en-US" sz="2800" dirty="0"/>
              <a:t>及盡早向醫生求診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dirty="0" smtClean="0"/>
              <a:t>提醒家人</a:t>
            </a:r>
            <a:r>
              <a:rPr lang="zh-TW" altLang="en-US" sz="2800" b="1" dirty="0" smtClean="0">
                <a:solidFill>
                  <a:srgbClr val="00B0F0"/>
                </a:solidFill>
              </a:rPr>
              <a:t>妥善</a:t>
            </a:r>
            <a:r>
              <a:rPr lang="zh-TW" altLang="en-US" sz="2800" b="1" dirty="0">
                <a:solidFill>
                  <a:srgbClr val="00B0F0"/>
                </a:solidFill>
              </a:rPr>
              <a:t>保養排水渠管</a:t>
            </a:r>
            <a:r>
              <a:rPr lang="zh-TW" altLang="en-US" sz="2800" dirty="0"/>
              <a:t>和定期（約每星期一次）把約半公升的清水</a:t>
            </a:r>
            <a:r>
              <a:rPr lang="zh-TW" altLang="en-US" sz="2800" dirty="0" smtClean="0"/>
              <a:t>注入每個排水</a:t>
            </a:r>
            <a:r>
              <a:rPr lang="zh-TW" altLang="en-US" sz="2800" dirty="0"/>
              <a:t>口（</a:t>
            </a:r>
            <a:r>
              <a:rPr lang="en-US" altLang="zh-TW" sz="2800" dirty="0"/>
              <a:t>U</a:t>
            </a:r>
            <a:r>
              <a:rPr lang="zh-TW" altLang="en-US" sz="2800" dirty="0"/>
              <a:t>型隔氣口），以確保環境衞</a:t>
            </a:r>
            <a:r>
              <a:rPr lang="zh-TW" altLang="en-US" sz="2800" dirty="0" smtClean="0"/>
              <a:t>生。</a:t>
            </a:r>
            <a:endParaRPr lang="en-US" altLang="zh-TW" sz="2800" dirty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zh-TW" sz="2800" dirty="0" smtClean="0"/>
          </a:p>
        </p:txBody>
      </p:sp>
      <p:pic>
        <p:nvPicPr>
          <p:cNvPr id="7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10923"/>
            <a:ext cx="1411287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1"/>
          <p:cNvSpPr/>
          <p:nvPr/>
        </p:nvSpPr>
        <p:spPr>
          <a:xfrm>
            <a:off x="7389280" y="919829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0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X</a:t>
            </a:r>
            <a:endParaRPr lang="zh-TW" altLang="en-US" sz="108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5"/>
          <a:srcRect l="29400" t="40642" r="61607" b="44561"/>
          <a:stretch/>
        </p:blipFill>
        <p:spPr>
          <a:xfrm>
            <a:off x="6751892" y="4779657"/>
            <a:ext cx="2370618" cy="2192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91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56" y="2401455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我可以做甚麼？</a:t>
            </a:r>
            <a:endParaRPr lang="zh-HK" altLang="en-US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8"/>
          <a:srcRect l="29400" t="40642" r="61607" b="44561"/>
          <a:stretch/>
        </p:blipFill>
        <p:spPr>
          <a:xfrm>
            <a:off x="6751892" y="4779657"/>
            <a:ext cx="2370618" cy="2192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7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>
            <a:normAutofit fontScale="90000"/>
          </a:bodyPr>
          <a:lstStyle/>
          <a:p>
            <a:r>
              <a:rPr lang="zh-HK" altLang="en-US" sz="4400" dirty="0" smtClean="0">
                <a:solidFill>
                  <a:srgbClr val="7030A0"/>
                </a:solidFill>
              </a:rPr>
              <a:t>學校</a:t>
            </a:r>
            <a:r>
              <a:rPr lang="zh-TW" altLang="en-US" sz="4400" dirty="0" smtClean="0">
                <a:solidFill>
                  <a:srgbClr val="7030A0"/>
                </a:solidFill>
              </a:rPr>
              <a:t>層面</a:t>
            </a:r>
            <a:r>
              <a:rPr lang="zh-TW" altLang="en-US" sz="4400" dirty="0">
                <a:solidFill>
                  <a:srgbClr val="7030A0"/>
                </a:solidFill>
              </a:rPr>
              <a:t>。。。我做得到</a:t>
            </a:r>
            <a:r>
              <a:rPr lang="en-US" altLang="zh-TW" sz="4400" dirty="0">
                <a:solidFill>
                  <a:srgbClr val="7030A0"/>
                </a:solidFill>
              </a:rPr>
              <a:t>!!!</a:t>
            </a:r>
            <a:r>
              <a:rPr lang="zh-TW" altLang="en-US" sz="4400" dirty="0" smtClean="0">
                <a:solidFill>
                  <a:srgbClr val="7030A0"/>
                </a:solidFill>
              </a:rPr>
              <a:t> </a:t>
            </a:r>
            <a:endParaRPr lang="zh-HK" alt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373" y="1409698"/>
            <a:ext cx="6696364" cy="5219700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積極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/>
              <a:t>於停課期間，仍積極以不同模式學習。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>
                <a:solidFill>
                  <a:srgbClr val="C00000"/>
                </a:solidFill>
              </a:rPr>
              <a:t>律己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/>
              <a:t>小心留意自己行為，保持學校環境衛生。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關愛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 smtClean="0"/>
              <a:t>主動</a:t>
            </a:r>
            <a:r>
              <a:rPr lang="zh-TW" altLang="en-US" sz="2400" dirty="0"/>
              <a:t>感謝幫助我們的人 </a:t>
            </a:r>
            <a:r>
              <a:rPr lang="en-US" altLang="zh-TW" sz="2400" dirty="0"/>
              <a:t>(</a:t>
            </a:r>
            <a:r>
              <a:rPr lang="zh-TW" altLang="en-US" sz="2400" dirty="0"/>
              <a:t>老師、校工、書記、校巴司機</a:t>
            </a:r>
            <a:r>
              <a:rPr lang="en-US" altLang="zh-TW" sz="2400" dirty="0"/>
              <a:t>...</a:t>
            </a:r>
            <a:r>
              <a:rPr lang="en-US" altLang="zh-TW" sz="2400" dirty="0" smtClean="0"/>
              <a:t>)</a:t>
            </a:r>
            <a:endParaRPr lang="en-US" altLang="zh-TW" sz="2000" i="1" u="sng" dirty="0" smtClean="0">
              <a:solidFill>
                <a:schemeClr val="accent5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TW" sz="2000" i="1" u="sng" dirty="0">
              <a:solidFill>
                <a:srgbClr val="FF6600"/>
              </a:solidFill>
            </a:endParaRPr>
          </a:p>
        </p:txBody>
      </p:sp>
      <p:sp>
        <p:nvSpPr>
          <p:cNvPr id="16391" name="矩形 7"/>
          <p:cNvSpPr>
            <a:spLocks noChangeArrowheads="1"/>
          </p:cNvSpPr>
          <p:nvPr/>
        </p:nvSpPr>
        <p:spPr bwMode="auto">
          <a:xfrm rot="1110230">
            <a:off x="6131081" y="4031895"/>
            <a:ext cx="1263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感恩</a:t>
            </a:r>
            <a:endParaRPr lang="zh-HK" altLang="en-US" sz="4000" b="1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392" name="矩形 8"/>
          <p:cNvSpPr>
            <a:spLocks noChangeArrowheads="1"/>
          </p:cNvSpPr>
          <p:nvPr/>
        </p:nvSpPr>
        <p:spPr bwMode="auto">
          <a:xfrm rot="-1741061">
            <a:off x="4418013" y="5180013"/>
            <a:ext cx="1263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珍惜</a:t>
            </a:r>
            <a:endParaRPr lang="zh-HK" altLang="en-US" sz="4000" b="1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393" name="矩形 9"/>
          <p:cNvSpPr>
            <a:spLocks noChangeArrowheads="1"/>
          </p:cNvSpPr>
          <p:nvPr/>
        </p:nvSpPr>
        <p:spPr bwMode="auto">
          <a:xfrm rot="1510412">
            <a:off x="3530392" y="4254680"/>
            <a:ext cx="1263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0099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積極</a:t>
            </a:r>
            <a:endParaRPr lang="zh-HK" altLang="en-US" sz="4000" b="1" dirty="0">
              <a:solidFill>
                <a:srgbClr val="0099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10923"/>
            <a:ext cx="1411287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"/>
          <p:cNvSpPr/>
          <p:nvPr/>
        </p:nvSpPr>
        <p:spPr>
          <a:xfrm>
            <a:off x="7389280" y="919829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0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X</a:t>
            </a:r>
            <a:endParaRPr lang="zh-TW" altLang="en-US" sz="108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13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8"/>
          <a:stretch/>
        </p:blipFill>
        <p:spPr bwMode="auto">
          <a:xfrm>
            <a:off x="592764" y="4850987"/>
            <a:ext cx="3117850" cy="193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5"/>
          <a:srcRect l="29400" t="40642" r="61607" b="44561"/>
          <a:stretch/>
        </p:blipFill>
        <p:spPr>
          <a:xfrm>
            <a:off x="6751892" y="4779657"/>
            <a:ext cx="2370618" cy="2192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61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56" y="2401455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我可以做甚麼？</a:t>
            </a:r>
            <a:endParaRPr lang="zh-HK" altLang="en-US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8"/>
          <a:srcRect l="29400" t="40642" r="61607" b="44561"/>
          <a:stretch/>
        </p:blipFill>
        <p:spPr>
          <a:xfrm>
            <a:off x="6751892" y="4779657"/>
            <a:ext cx="2370618" cy="2192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9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>
            <a:normAutofit fontScale="90000"/>
          </a:bodyPr>
          <a:lstStyle/>
          <a:p>
            <a:r>
              <a:rPr lang="zh-HK" altLang="en-US" sz="4400" dirty="0" smtClean="0">
                <a:solidFill>
                  <a:srgbClr val="7030A0"/>
                </a:solidFill>
              </a:rPr>
              <a:t>社區</a:t>
            </a:r>
            <a:r>
              <a:rPr lang="zh-TW" altLang="en-US" sz="4400" dirty="0" smtClean="0">
                <a:solidFill>
                  <a:srgbClr val="7030A0"/>
                </a:solidFill>
              </a:rPr>
              <a:t>層面</a:t>
            </a:r>
            <a:r>
              <a:rPr lang="zh-TW" altLang="en-US" sz="4400" dirty="0">
                <a:solidFill>
                  <a:srgbClr val="7030A0"/>
                </a:solidFill>
              </a:rPr>
              <a:t>。。。我做得到</a:t>
            </a:r>
            <a:r>
              <a:rPr lang="en-US" altLang="zh-TW" sz="4400" dirty="0">
                <a:solidFill>
                  <a:srgbClr val="7030A0"/>
                </a:solidFill>
              </a:rPr>
              <a:t>!!!</a:t>
            </a:r>
            <a:r>
              <a:rPr lang="zh-TW" altLang="en-US" sz="4400" dirty="0">
                <a:solidFill>
                  <a:srgbClr val="7030A0"/>
                </a:solidFill>
              </a:rPr>
              <a:t> </a:t>
            </a:r>
            <a:endParaRPr lang="zh-HK" alt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000" y="1409700"/>
            <a:ext cx="6446838" cy="5219700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責任感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/>
              <a:t>注意個人行為，保持社區環境清潔，關注公共衛生。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關愛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/>
              <a:t>主動關心社會一些</a:t>
            </a:r>
            <a:r>
              <a:rPr lang="zh-TW" altLang="en-US" sz="2400" dirty="0" smtClean="0"/>
              <a:t>弱勢</a:t>
            </a:r>
            <a:r>
              <a:rPr lang="en-US" altLang="zh-TW" sz="2400" dirty="0" smtClean="0"/>
              <a:t>/</a:t>
            </a:r>
            <a:r>
              <a:rPr lang="zh-TW" altLang="en-US" sz="2400" dirty="0" smtClean="0"/>
              <a:t>有</a:t>
            </a:r>
            <a:r>
              <a:rPr lang="zh-TW" altLang="en-US" sz="2400" dirty="0"/>
              <a:t>需要的人，互相支持。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理性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 smtClean="0"/>
              <a:t>保持</a:t>
            </a:r>
            <a:r>
              <a:rPr lang="zh-TW" altLang="en-US" sz="2400" dirty="0"/>
              <a:t>理性，不胡亂相信</a:t>
            </a:r>
            <a:r>
              <a:rPr lang="en-US" altLang="zh-TW" sz="2400" dirty="0"/>
              <a:t>/</a:t>
            </a:r>
            <a:r>
              <a:rPr lang="zh-TW" altLang="en-US" sz="2400" dirty="0"/>
              <a:t>傳遞來歷</a:t>
            </a:r>
            <a:r>
              <a:rPr lang="zh-TW" altLang="en-US" sz="2400" dirty="0" smtClean="0"/>
              <a:t>不明資訊</a:t>
            </a:r>
            <a:endParaRPr lang="en-US" altLang="zh-TW" sz="2000" i="1" u="sng" dirty="0" smtClean="0">
              <a:solidFill>
                <a:schemeClr val="accent5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TW" sz="2000" i="1" u="sng" dirty="0"/>
          </a:p>
        </p:txBody>
      </p:sp>
      <p:sp>
        <p:nvSpPr>
          <p:cNvPr id="18439" name="矩形 7"/>
          <p:cNvSpPr>
            <a:spLocks noChangeArrowheads="1"/>
          </p:cNvSpPr>
          <p:nvPr/>
        </p:nvSpPr>
        <p:spPr bwMode="auto">
          <a:xfrm rot="1110230">
            <a:off x="5117209" y="4530726"/>
            <a:ext cx="1263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理性</a:t>
            </a:r>
            <a:endParaRPr lang="zh-HK" altLang="en-US" sz="4000" b="1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40" name="矩形 8"/>
          <p:cNvSpPr>
            <a:spLocks noChangeArrowheads="1"/>
          </p:cNvSpPr>
          <p:nvPr/>
        </p:nvSpPr>
        <p:spPr bwMode="auto">
          <a:xfrm rot="19563359">
            <a:off x="6529785" y="3786743"/>
            <a:ext cx="1263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33CC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樂觀</a:t>
            </a:r>
            <a:endParaRPr lang="zh-HK" altLang="en-US" sz="4000" b="1" dirty="0">
              <a:solidFill>
                <a:srgbClr val="33CC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10923"/>
            <a:ext cx="1411287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"/>
          <p:cNvSpPr/>
          <p:nvPr/>
        </p:nvSpPr>
        <p:spPr>
          <a:xfrm>
            <a:off x="7389280" y="919829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0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X</a:t>
            </a:r>
            <a:endParaRPr lang="zh-TW" altLang="en-US" sz="108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18443" name="Picture 11" descr="bann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60"/>
          <a:stretch/>
        </p:blipFill>
        <p:spPr bwMode="auto">
          <a:xfrm>
            <a:off x="508000" y="4498109"/>
            <a:ext cx="3916218" cy="22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1" name="矩形 9"/>
          <p:cNvSpPr>
            <a:spLocks noChangeArrowheads="1"/>
          </p:cNvSpPr>
          <p:nvPr/>
        </p:nvSpPr>
        <p:spPr bwMode="auto">
          <a:xfrm rot="19244046">
            <a:off x="5237017" y="5539529"/>
            <a:ext cx="1265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zh-TW" altLang="en-US" sz="4000" b="1" dirty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關愛</a:t>
            </a:r>
            <a:endParaRPr lang="zh-HK" altLang="en-US" sz="4000" b="1" dirty="0">
              <a:solidFill>
                <a:srgbClr val="00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5"/>
          <a:srcRect l="29400" t="40642" r="61607" b="44561"/>
          <a:stretch/>
        </p:blipFill>
        <p:spPr>
          <a:xfrm>
            <a:off x="6751892" y="4779657"/>
            <a:ext cx="2370618" cy="2192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57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736" t="19897" r="36422" b="11197"/>
          <a:stretch/>
        </p:blipFill>
        <p:spPr>
          <a:xfrm>
            <a:off x="1451178" y="520324"/>
            <a:ext cx="4700239" cy="60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29400" t="40642" r="61607" b="44561"/>
          <a:stretch/>
        </p:blipFill>
        <p:spPr>
          <a:xfrm>
            <a:off x="6751892" y="4779657"/>
            <a:ext cx="2370618" cy="2192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13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74" y="613551"/>
            <a:ext cx="6447501" cy="2595460"/>
          </a:xfrm>
        </p:spPr>
        <p:txBody>
          <a:bodyPr/>
          <a:lstStyle/>
          <a:p>
            <a:pPr algn="r"/>
            <a:r>
              <a:rPr lang="zh-HK" altLang="en-US" sz="4000" b="1" dirty="0"/>
              <a:t>「我的行動承諾！」</a:t>
            </a:r>
          </a:p>
        </p:txBody>
      </p:sp>
      <p:pic>
        <p:nvPicPr>
          <p:cNvPr id="47106" name="Picture 2" descr="https://www.edb.gov.hk/attachment/tc/curriculum-development/4-key-tasks/moral-civic/mpd2019/My%20Pledge%20WebBanner%202019_TC_275x96p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4" y="3487479"/>
            <a:ext cx="7857717" cy="2742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l="46512" t="56216" r="43923" b="29008"/>
          <a:stretch/>
        </p:blipFill>
        <p:spPr>
          <a:xfrm>
            <a:off x="0" y="106349"/>
            <a:ext cx="2488567" cy="2161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67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624969" y="969818"/>
            <a:ext cx="7364485" cy="212205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「我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承諾從今天起，時刻保持良好的個人、環境及食物衛生，共同防疫，避免感染</a:t>
            </a:r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。」</a:t>
            </a:r>
            <a:endParaRPr lang="zh-HK" altLang="en-US" sz="44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894" y="3529833"/>
            <a:ext cx="3818506" cy="30146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46512" t="56216" r="43923" b="29008"/>
          <a:stretch/>
        </p:blipFill>
        <p:spPr>
          <a:xfrm>
            <a:off x="6745170" y="4696736"/>
            <a:ext cx="2488567" cy="2161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95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          </a:t>
            </a:r>
            <a:r>
              <a:rPr lang="zh-TW" altLang="en-US" sz="4800" b="1" dirty="0" smtClean="0"/>
              <a:t>想一想</a:t>
            </a:r>
            <a:endParaRPr lang="zh-HK" altLang="en-US" sz="4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0653" y="1872583"/>
            <a:ext cx="7230036" cy="3880773"/>
          </a:xfrm>
        </p:spPr>
        <p:txBody>
          <a:bodyPr>
            <a:normAutofit/>
          </a:bodyPr>
          <a:lstStyle/>
          <a:p>
            <a:pPr algn="just" hangingPunct="0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4800" dirty="0" smtClean="0"/>
              <a:t> </a:t>
            </a:r>
            <a:r>
              <a:rPr lang="zh-TW" altLang="en-US" sz="4000" dirty="0" smtClean="0"/>
              <a:t>在</a:t>
            </a:r>
            <a:r>
              <a:rPr lang="en-US" altLang="zh-TW" sz="4000" dirty="0"/>
              <a:t>2019</a:t>
            </a:r>
            <a:r>
              <a:rPr lang="zh-TW" altLang="en-US" sz="4000" dirty="0"/>
              <a:t>冠狀病毒病肆虐期間，如在必要情況</a:t>
            </a:r>
            <a:r>
              <a:rPr lang="zh-TW" altLang="en-US" sz="4000" dirty="0" smtClean="0"/>
              <a:t>下</a:t>
            </a:r>
            <a:r>
              <a:rPr lang="zh-TW" altLang="en-US" sz="4000" dirty="0"/>
              <a:t>你需乘搭公共交通工具外出，你會如何保護自己</a:t>
            </a:r>
            <a:r>
              <a:rPr lang="en-US" altLang="zh-TW" sz="4000" dirty="0"/>
              <a:t>? </a:t>
            </a:r>
            <a:endParaRPr lang="zh-HK" altLang="en-US" sz="4000" dirty="0"/>
          </a:p>
        </p:txBody>
      </p:sp>
      <p:sp>
        <p:nvSpPr>
          <p:cNvPr id="4" name="橢圓 3"/>
          <p:cNvSpPr/>
          <p:nvPr/>
        </p:nvSpPr>
        <p:spPr>
          <a:xfrm>
            <a:off x="717175" y="442163"/>
            <a:ext cx="1165413" cy="115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035424" y="442163"/>
            <a:ext cx="739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HK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717175" y="5089758"/>
            <a:ext cx="2522483" cy="10562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橢圓 6"/>
          <p:cNvSpPr/>
          <p:nvPr/>
        </p:nvSpPr>
        <p:spPr>
          <a:xfrm>
            <a:off x="1058377" y="5991871"/>
            <a:ext cx="346841" cy="315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2566612" y="5991871"/>
            <a:ext cx="346841" cy="315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圓角矩形 8"/>
          <p:cNvSpPr/>
          <p:nvPr/>
        </p:nvSpPr>
        <p:spPr>
          <a:xfrm>
            <a:off x="765130" y="5183401"/>
            <a:ext cx="795229" cy="4099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585981" y="5183401"/>
            <a:ext cx="795229" cy="4099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406832" y="5190032"/>
            <a:ext cx="795229" cy="4099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bg1"/>
              </a:solidFill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3783455" y="5388353"/>
            <a:ext cx="0" cy="918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3598830" y="5114380"/>
            <a:ext cx="346841" cy="3153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45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5311" y="1660283"/>
            <a:ext cx="6347714" cy="1320800"/>
          </a:xfrm>
        </p:spPr>
        <p:txBody>
          <a:bodyPr/>
          <a:lstStyle/>
          <a:p>
            <a:r>
              <a:rPr lang="en-US" altLang="zh-HK" dirty="0"/>
              <a:t>2019</a:t>
            </a:r>
            <a:r>
              <a:rPr lang="zh-HK" altLang="en-US" dirty="0"/>
              <a:t>冠狀病毒病</a:t>
            </a:r>
            <a:br>
              <a:rPr lang="zh-HK" altLang="en-US" dirty="0"/>
            </a:br>
            <a:r>
              <a:rPr lang="zh-HK" altLang="en-US" b="1" dirty="0"/>
              <a:t>社交平台生活事件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479172" y="3137764"/>
            <a:ext cx="72551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+mn-ea"/>
              </a:rPr>
              <a:t>有一天，你的親友在社交平台給你以下的訊息</a:t>
            </a:r>
            <a:r>
              <a:rPr lang="en-US" altLang="zh-TW" sz="3200" dirty="0" smtClean="0">
                <a:latin typeface="+mn-ea"/>
              </a:rPr>
              <a:t>:</a:t>
            </a:r>
          </a:p>
          <a:p>
            <a:endParaRPr lang="en-US" altLang="zh-HK" sz="3200" dirty="0">
              <a:latin typeface="+mn-ea"/>
            </a:endParaRPr>
          </a:p>
          <a:p>
            <a:pPr algn="just"/>
            <a:r>
              <a:rPr lang="zh-TW" altLang="en-US" sz="3200" dirty="0" smtClean="0">
                <a:latin typeface="+mn-ea"/>
              </a:rPr>
              <a:t>快</a:t>
            </a:r>
            <a:r>
              <a:rPr lang="en-US" altLang="zh-TW" sz="3200" dirty="0" smtClean="0">
                <a:latin typeface="+mn-ea"/>
              </a:rPr>
              <a:t>D</a:t>
            </a:r>
            <a:r>
              <a:rPr lang="zh-TW" altLang="en-US" sz="3200" dirty="0" smtClean="0">
                <a:latin typeface="+mn-ea"/>
              </a:rPr>
              <a:t>去</a:t>
            </a:r>
            <a:r>
              <a:rPr lang="en-US" altLang="zh-TW" sz="3200" dirty="0" smtClean="0">
                <a:latin typeface="+mn-ea"/>
              </a:rPr>
              <a:t>ATM</a:t>
            </a:r>
            <a:r>
              <a:rPr lang="zh-TW" altLang="en-US" sz="3200" dirty="0" smtClean="0">
                <a:latin typeface="+mn-ea"/>
              </a:rPr>
              <a:t>攞</a:t>
            </a:r>
            <a:r>
              <a:rPr lang="en-US" altLang="zh-TW" sz="3200" b="1" dirty="0" smtClean="0">
                <a:solidFill>
                  <a:srgbClr val="FFC000"/>
                </a:solidFill>
                <a:latin typeface="+mn-ea"/>
              </a:rPr>
              <a:t>$</a:t>
            </a:r>
            <a:r>
              <a:rPr lang="zh-TW" altLang="en-US" sz="3200" dirty="0" smtClean="0">
                <a:latin typeface="+mn-ea"/>
              </a:rPr>
              <a:t>，好似話因為</a:t>
            </a:r>
            <a:r>
              <a:rPr lang="zh-TW" altLang="en-US" sz="3200" dirty="0">
                <a:latin typeface="+mn-ea"/>
              </a:rPr>
              <a:t>疫</a:t>
            </a:r>
            <a:r>
              <a:rPr lang="zh-TW" altLang="en-US" sz="3200" dirty="0" smtClean="0">
                <a:latin typeface="+mn-ea"/>
              </a:rPr>
              <a:t>情，全</a:t>
            </a:r>
            <a:r>
              <a:rPr lang="zh-TW" altLang="en-US" sz="3200" dirty="0">
                <a:latin typeface="+mn-ea"/>
              </a:rPr>
              <a:t>港銀行就快會</a:t>
            </a:r>
            <a:r>
              <a:rPr lang="zh-TW" altLang="en-US" sz="3200" dirty="0" smtClean="0">
                <a:latin typeface="+mn-ea"/>
              </a:rPr>
              <a:t>關門，會無</a:t>
            </a:r>
            <a:r>
              <a:rPr lang="en-US" altLang="zh-TW" sz="3200" b="1" dirty="0" smtClean="0">
                <a:solidFill>
                  <a:srgbClr val="FFC000"/>
                </a:solidFill>
                <a:latin typeface="+mn-ea"/>
              </a:rPr>
              <a:t>$</a:t>
            </a:r>
            <a:r>
              <a:rPr lang="zh-TW" altLang="en-US" sz="3200" dirty="0" smtClean="0">
                <a:latin typeface="+mn-ea"/>
              </a:rPr>
              <a:t>攞</a:t>
            </a:r>
            <a:endParaRPr lang="en-US" altLang="zh-TW" sz="3200" dirty="0" smtClean="0">
              <a:latin typeface="+mn-ea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TW" sz="3200" dirty="0" smtClean="0">
              <a:latin typeface="+mn-ea"/>
            </a:endParaRPr>
          </a:p>
          <a:p>
            <a:endParaRPr lang="zh-HK" altLang="en-US" sz="3200" dirty="0">
              <a:latin typeface="+mn-ea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80999" y="4522247"/>
            <a:ext cx="7353301" cy="124764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717175" y="612318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dirty="0" smtClean="0"/>
              <a:t>          </a:t>
            </a:r>
            <a:r>
              <a:rPr lang="zh-TW" altLang="en-US" sz="4800" b="1" dirty="0" smtClean="0"/>
              <a:t>想一想</a:t>
            </a:r>
            <a:endParaRPr lang="zh-HK" altLang="en-US" sz="4800" b="1" dirty="0"/>
          </a:p>
        </p:txBody>
      </p:sp>
      <p:sp>
        <p:nvSpPr>
          <p:cNvPr id="6" name="橢圓 3"/>
          <p:cNvSpPr/>
          <p:nvPr/>
        </p:nvSpPr>
        <p:spPr>
          <a:xfrm>
            <a:off x="717175" y="442163"/>
            <a:ext cx="1165413" cy="1156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文字方塊 4"/>
          <p:cNvSpPr txBox="1"/>
          <p:nvPr/>
        </p:nvSpPr>
        <p:spPr>
          <a:xfrm>
            <a:off x="1035424" y="442163"/>
            <a:ext cx="7395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zh-HK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4863" y="359987"/>
            <a:ext cx="3929063" cy="25389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FF00"/>
            </a:solidFill>
          </a:ln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學習重點</a:t>
            </a:r>
            <a:r>
              <a:rPr lang="en-US" altLang="zh-T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zh-TW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通過生活事件討論，讓學生明辨網上資料真偽，並在家庭及社交層面，與親友互相鼓勵，提升正能量</a:t>
            </a:r>
            <a:endParaRPr lang="zh-HK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111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3"/>
          <p:cNvSpPr>
            <a:spLocks noGrp="1"/>
          </p:cNvSpPr>
          <p:nvPr>
            <p:ph type="title"/>
          </p:nvPr>
        </p:nvSpPr>
        <p:spPr>
          <a:xfrm>
            <a:off x="720725" y="436563"/>
            <a:ext cx="4835525" cy="877887"/>
          </a:xfrm>
        </p:spPr>
        <p:txBody>
          <a:bodyPr/>
          <a:lstStyle/>
          <a:p>
            <a:r>
              <a:rPr lang="zh-TW" altLang="zh-HK" sz="4400" dirty="0" smtClean="0">
                <a:solidFill>
                  <a:srgbClr val="0000FF"/>
                </a:solidFill>
              </a:rPr>
              <a:t>背景</a:t>
            </a:r>
            <a:endParaRPr lang="zh-HK" altLang="en-US" sz="4000" b="1" dirty="0" smtClean="0">
              <a:latin typeface="華康儷粗宋"/>
              <a:ea typeface="華康儷粗宋"/>
              <a:cs typeface="華康儷粗宋"/>
            </a:endParaRPr>
          </a:p>
        </p:txBody>
      </p:sp>
      <p:sp>
        <p:nvSpPr>
          <p:cNvPr id="6" name="文字版面配置區 4"/>
          <p:cNvSpPr txBox="1">
            <a:spLocks/>
          </p:cNvSpPr>
          <p:nvPr/>
        </p:nvSpPr>
        <p:spPr>
          <a:xfrm>
            <a:off x="377537" y="2372736"/>
            <a:ext cx="6531264" cy="38063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13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7175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1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1435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1525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287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85875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4305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00225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7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buFont typeface="Wingdings" panose="05000000000000000000" pitchFamily="2" charset="2"/>
              <a:buChar char="l"/>
              <a:defRPr/>
            </a:pPr>
            <a:r>
              <a:rPr lang="zh-TW" altLang="en-US" sz="2800" dirty="0" smtClean="0"/>
              <a:t>湖北省</a:t>
            </a:r>
            <a:r>
              <a:rPr lang="zh-TW" altLang="en-US" sz="2800" dirty="0"/>
              <a:t>武漢市</a:t>
            </a:r>
            <a:r>
              <a:rPr lang="en-US" altLang="zh-TW" sz="2800" dirty="0"/>
              <a:t>2019</a:t>
            </a:r>
            <a:r>
              <a:rPr lang="zh-TW" altLang="en-US" sz="2800" dirty="0"/>
              <a:t>年</a:t>
            </a:r>
            <a:r>
              <a:rPr lang="en-US" altLang="zh-TW" sz="2800" dirty="0"/>
              <a:t>12</a:t>
            </a:r>
            <a:r>
              <a:rPr lang="zh-TW" altLang="en-US" sz="2800" dirty="0"/>
              <a:t>月起出現病毒性肺炎病例群組個案。</a:t>
            </a:r>
            <a:endParaRPr lang="en-US" altLang="zh-TW" sz="2800" dirty="0"/>
          </a:p>
          <a:p>
            <a:pPr marL="457200" indent="-457200" fontAlgn="auto">
              <a:buFont typeface="Wingdings" panose="05000000000000000000" pitchFamily="2" charset="2"/>
              <a:buChar char="l"/>
              <a:defRPr/>
            </a:pPr>
            <a:r>
              <a:rPr lang="zh-TW" altLang="en-US" sz="2800" dirty="0"/>
              <a:t>是一種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新型冠狀病毒</a:t>
            </a:r>
            <a:r>
              <a:rPr lang="zh-TW" altLang="en-US" sz="2800" dirty="0"/>
              <a:t>。經</a:t>
            </a:r>
            <a:r>
              <a:rPr lang="zh-TW" altLang="en-US" sz="2800" b="1" dirty="0">
                <a:solidFill>
                  <a:srgbClr val="0070C0"/>
                </a:solidFill>
              </a:rPr>
              <a:t>呼吸道飛沫傳播</a:t>
            </a:r>
            <a:r>
              <a:rPr lang="zh-TW" altLang="en-US" sz="2800" dirty="0" smtClean="0"/>
              <a:t>是，亦可</a:t>
            </a:r>
            <a:r>
              <a:rPr lang="zh-TW" altLang="en-US" sz="2800" b="1" dirty="0">
                <a:solidFill>
                  <a:srgbClr val="0070C0"/>
                </a:solidFill>
              </a:rPr>
              <a:t>通過接觸</a:t>
            </a:r>
            <a:r>
              <a:rPr lang="zh-TW" altLang="en-US" sz="2800" b="1" dirty="0" smtClean="0">
                <a:solidFill>
                  <a:srgbClr val="0070C0"/>
                </a:solidFill>
              </a:rPr>
              <a:t>傳播</a:t>
            </a:r>
            <a:r>
              <a:rPr lang="zh-TW" altLang="en-US" sz="2800" dirty="0"/>
              <a:t>，</a:t>
            </a:r>
            <a:r>
              <a:rPr lang="zh-TW" altLang="en-US" sz="2800" dirty="0" smtClean="0"/>
              <a:t>病徵</a:t>
            </a:r>
            <a:r>
              <a:rPr lang="zh-TW" altLang="en-US" sz="2800" dirty="0"/>
              <a:t>主要為</a:t>
            </a:r>
            <a:r>
              <a:rPr lang="zh-TW" altLang="en-US" sz="2800" dirty="0" smtClean="0"/>
              <a:t>發燒。</a:t>
            </a:r>
            <a:r>
              <a:rPr lang="zh-TW" altLang="en-US" sz="2800" dirty="0"/>
              <a:t>現時資料顯示</a:t>
            </a:r>
            <a:r>
              <a:rPr lang="zh-TW" altLang="en-US" sz="2800" dirty="0" smtClean="0"/>
              <a:t>潛伏期可</a:t>
            </a:r>
            <a:r>
              <a:rPr lang="zh-TW" altLang="en-US" sz="2800" dirty="0"/>
              <a:t>長達</a:t>
            </a:r>
            <a:r>
              <a:rPr lang="en-US" altLang="zh-TW" sz="2800" dirty="0"/>
              <a:t>14</a:t>
            </a:r>
            <a:r>
              <a:rPr lang="zh-TW" altLang="en-US" sz="2800" dirty="0"/>
              <a:t>天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457200" indent="-457200" fontAlgn="auto">
              <a:buFont typeface="Wingdings" panose="05000000000000000000" pitchFamily="2" charset="2"/>
              <a:buChar char="l"/>
              <a:defRPr/>
            </a:pPr>
            <a:endParaRPr lang="zh-HK" altLang="en-US" sz="2400" dirty="0">
              <a:latin typeface="華康儷粗宋" panose="02020709000000000000" pitchFamily="49" charset="-120"/>
              <a:ea typeface="華康儷粗宋" panose="02020709000000000000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0724" y="1038298"/>
            <a:ext cx="5227303" cy="1104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HK" altLang="en-US" sz="2800" dirty="0" smtClean="0">
                <a:solidFill>
                  <a:srgbClr val="7030A0"/>
                </a:solidFill>
                <a:latin typeface="微軟正黑體" panose="020B0604030504040204" pitchFamily="34" charset="-120"/>
              </a:rPr>
              <a:t>甚麼是</a:t>
            </a: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</a:rPr>
              <a:t>2019</a:t>
            </a:r>
            <a:r>
              <a:rPr lang="zh-TW" altLang="zh-HK" sz="4000" dirty="0" smtClean="0">
                <a:solidFill>
                  <a:srgbClr val="7030A0"/>
                </a:solidFill>
                <a:latin typeface="微軟正黑體" panose="020B0604030504040204" pitchFamily="34" charset="-120"/>
              </a:rPr>
              <a:t>冠</a:t>
            </a:r>
            <a:r>
              <a:rPr lang="zh-TW" altLang="zh-HK" sz="4000" dirty="0">
                <a:solidFill>
                  <a:srgbClr val="7030A0"/>
                </a:solidFill>
                <a:latin typeface="微軟正黑體" panose="020B0604030504040204" pitchFamily="34" charset="-120"/>
              </a:rPr>
              <a:t>狀</a:t>
            </a:r>
            <a:r>
              <a:rPr lang="zh-TW" altLang="zh-HK" sz="4000" dirty="0" smtClean="0">
                <a:solidFill>
                  <a:srgbClr val="7030A0"/>
                </a:solidFill>
                <a:latin typeface="微軟正黑體" panose="020B0604030504040204" pitchFamily="34" charset="-120"/>
              </a:rPr>
              <a:t>病毒</a:t>
            </a:r>
            <a:r>
              <a:rPr lang="zh-TW" altLang="en-US" sz="4000" dirty="0">
                <a:solidFill>
                  <a:srgbClr val="7030A0"/>
                </a:solidFill>
                <a:latin typeface="微軟正黑體" panose="020B0604030504040204" pitchFamily="34" charset="-120"/>
              </a:rPr>
              <a:t>病</a:t>
            </a:r>
            <a:r>
              <a:rPr lang="en-US" altLang="zh-TW" sz="4000" dirty="0" smtClean="0">
                <a:solidFill>
                  <a:srgbClr val="7030A0"/>
                </a:solidFill>
                <a:latin typeface="微軟正黑體" panose="020B0604030504040204" pitchFamily="34" charset="-120"/>
              </a:rPr>
              <a:t>? </a:t>
            </a:r>
            <a:endParaRPr lang="en-US" altLang="zh-TW" sz="4000" dirty="0">
              <a:solidFill>
                <a:srgbClr val="7030A0"/>
              </a:solidFill>
              <a:latin typeface="微軟正黑體" panose="020B0604030504040204" pitchFamily="34" charset="-120"/>
            </a:endParaRPr>
          </a:p>
        </p:txBody>
      </p:sp>
      <p:pic>
        <p:nvPicPr>
          <p:cNvPr id="8197" name="圖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1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028" y="899031"/>
            <a:ext cx="96077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/>
          <a:srcRect l="29400" t="40642" r="61607" b="44561"/>
          <a:stretch/>
        </p:blipFill>
        <p:spPr>
          <a:xfrm>
            <a:off x="6751892" y="4779657"/>
            <a:ext cx="2370618" cy="2192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72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7442" y="1393717"/>
            <a:ext cx="61987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你會馬上去提取現金嗎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為什麼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你會如何處理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回應這條訊息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r>
              <a:rPr lang="zh-TW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為什麼</a:t>
            </a:r>
            <a:r>
              <a:rPr lang="en-US" altLang="zh-TW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altLang="zh-HK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71830" y="407231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400" dirty="0" smtClean="0"/>
              <a:t>反思</a:t>
            </a:r>
            <a:endParaRPr lang="zh-HK" alt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3757612" y="3843338"/>
            <a:ext cx="4357687" cy="275748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HK" altLang="en-US" sz="2800" b="1" dirty="0">
                <a:solidFill>
                  <a:srgbClr val="00B050"/>
                </a:solidFill>
              </a:rPr>
              <a:t>考慮因素</a:t>
            </a:r>
            <a:r>
              <a:rPr lang="zh-HK" altLang="en-US" sz="2800" b="1" dirty="0" smtClean="0">
                <a:solidFill>
                  <a:srgbClr val="00B050"/>
                </a:solidFill>
              </a:rPr>
              <a:t>：</a:t>
            </a:r>
            <a:endParaRPr lang="en-US" altLang="zh-HK" sz="2800" b="1" dirty="0" smtClean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HK" altLang="en-US" sz="2800" dirty="0">
                <a:solidFill>
                  <a:srgbClr val="00B050"/>
                </a:solidFill>
              </a:rPr>
              <a:t>如何核實</a:t>
            </a:r>
            <a:r>
              <a:rPr lang="zh-HK" altLang="en-US" sz="2800" dirty="0" smtClean="0">
                <a:solidFill>
                  <a:srgbClr val="00B050"/>
                </a:solidFill>
              </a:rPr>
              <a:t>訊息</a:t>
            </a:r>
            <a:endParaRPr lang="en-US" altLang="zh-HK" sz="2800" dirty="0" smtClean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B050"/>
                </a:solidFill>
              </a:rPr>
              <a:t>珍惜</a:t>
            </a:r>
            <a:r>
              <a:rPr lang="zh-TW" altLang="en-US" sz="2800" dirty="0" smtClean="0">
                <a:solidFill>
                  <a:srgbClr val="00B050"/>
                </a:solidFill>
              </a:rPr>
              <a:t>親友關心</a:t>
            </a:r>
            <a:endParaRPr lang="en-US" altLang="zh-TW" sz="2800" dirty="0" smtClean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B050"/>
                </a:solidFill>
              </a:rPr>
              <a:t>避免加劇</a:t>
            </a:r>
            <a:r>
              <a:rPr lang="zh-TW" altLang="en-US" sz="2800" dirty="0" smtClean="0">
                <a:solidFill>
                  <a:srgbClr val="00B050"/>
                </a:solidFill>
              </a:rPr>
              <a:t>恐慌</a:t>
            </a:r>
            <a:endParaRPr lang="en-US" altLang="zh-TW" sz="2800" dirty="0" smtClean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00B050"/>
                </a:solidFill>
              </a:rPr>
              <a:t>「謠言止於智者」</a:t>
            </a:r>
            <a:endParaRPr lang="en-US" altLang="zh-TW" sz="2800" dirty="0" smtClean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HK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1887160989"/>
              </p:ext>
            </p:extLst>
          </p:nvPr>
        </p:nvGraphicFramePr>
        <p:xfrm>
          <a:off x="134911" y="1224815"/>
          <a:ext cx="8799227" cy="5475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 2"/>
          <p:cNvSpPr/>
          <p:nvPr/>
        </p:nvSpPr>
        <p:spPr>
          <a:xfrm>
            <a:off x="453272" y="2210603"/>
            <a:ext cx="1086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/>
              <a:t>恐慌</a:t>
            </a:r>
            <a:endParaRPr lang="zh-HK" altLang="en-US" sz="32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365369" y="3781166"/>
            <a:ext cx="1540042" cy="259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bg1"/>
                </a:solidFill>
              </a:rPr>
              <a:t>或會</a:t>
            </a:r>
            <a:r>
              <a:rPr lang="zh-TW" altLang="en-US" sz="2800" dirty="0" smtClean="0">
                <a:solidFill>
                  <a:schemeClr val="bg1"/>
                </a:solidFill>
              </a:rPr>
              <a:t>有焦慮</a:t>
            </a:r>
            <a:r>
              <a:rPr lang="zh-TW" altLang="en-US" sz="2800" dirty="0">
                <a:solidFill>
                  <a:schemeClr val="bg1"/>
                </a:solidFill>
              </a:rPr>
              <a:t>，但不需恐慌</a:t>
            </a:r>
            <a:endParaRPr lang="zh-HK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28798" y="178375"/>
            <a:ext cx="532150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 smtClean="0">
                <a:solidFill>
                  <a:srgbClr val="90C226"/>
                </a:solidFill>
                <a:cs typeface="+mj-cs"/>
              </a:rPr>
              <a:t>總結</a:t>
            </a:r>
            <a:r>
              <a:rPr lang="en-US" altLang="zh-TW" sz="4400" dirty="0" smtClean="0">
                <a:solidFill>
                  <a:srgbClr val="90C226"/>
                </a:solidFill>
                <a:cs typeface="+mj-cs"/>
              </a:rPr>
              <a:t>:</a:t>
            </a:r>
            <a:r>
              <a:rPr lang="zh-TW" altLang="en-US" sz="4400" dirty="0" smtClean="0">
                <a:solidFill>
                  <a:srgbClr val="90C226"/>
                </a:solidFill>
                <a:cs typeface="+mj-cs"/>
              </a:rPr>
              <a:t> 面對</a:t>
            </a:r>
            <a:r>
              <a:rPr lang="zh-TW" altLang="en-US" sz="4400" dirty="0">
                <a:solidFill>
                  <a:srgbClr val="90C226"/>
                </a:solidFill>
                <a:cs typeface="+mj-cs"/>
              </a:rPr>
              <a:t>「疫」境</a:t>
            </a:r>
            <a:r>
              <a:rPr lang="en-US" altLang="zh-TW" sz="4400" dirty="0">
                <a:solidFill>
                  <a:srgbClr val="90C226"/>
                </a:solidFill>
                <a:cs typeface="+mj-cs"/>
              </a:rPr>
              <a:t/>
            </a:r>
            <a:br>
              <a:rPr lang="en-US" altLang="zh-TW" sz="4400" dirty="0">
                <a:solidFill>
                  <a:srgbClr val="90C226"/>
                </a:solidFill>
                <a:cs typeface="+mj-cs"/>
              </a:rPr>
            </a:br>
            <a:endParaRPr lang="zh-HK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135869" y="3854987"/>
            <a:ext cx="13191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2800" dirty="0" smtClean="0">
                <a:solidFill>
                  <a:schemeClr val="bg1"/>
                </a:solidFill>
                <a:latin typeface="+mn-ea"/>
              </a:rPr>
              <a:t>做好預防的保護措施</a:t>
            </a:r>
            <a:endParaRPr lang="zh-HK" altLang="en-US" sz="28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8"/>
          <a:srcRect l="39730" t="33546" r="32800" b="22151"/>
          <a:stretch/>
        </p:blipFill>
        <p:spPr>
          <a:xfrm>
            <a:off x="47007" y="-55805"/>
            <a:ext cx="1496979" cy="1357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93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zh-HK" altLang="en-US" b="1" dirty="0"/>
              <a:t>完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6512" t="56216" r="43923" b="29008"/>
          <a:stretch/>
        </p:blipFill>
        <p:spPr>
          <a:xfrm>
            <a:off x="2955851" y="2679428"/>
            <a:ext cx="2488567" cy="2161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90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/>
          <a:lstStyle/>
          <a:p>
            <a:r>
              <a:rPr lang="zh-TW" altLang="en-US" sz="4400" smtClean="0">
                <a:solidFill>
                  <a:srgbClr val="00B0F0"/>
                </a:solidFill>
              </a:rPr>
              <a:t>如何有效預防感染</a:t>
            </a:r>
            <a:endParaRPr lang="zh-HK" altLang="en-US" sz="4400" smtClean="0">
              <a:solidFill>
                <a:srgbClr val="00B0F0"/>
              </a:solidFill>
            </a:endParaRPr>
          </a:p>
        </p:txBody>
      </p:sp>
      <p:sp>
        <p:nvSpPr>
          <p:cNvPr id="10243" name="文字版面配置區 2"/>
          <p:cNvSpPr>
            <a:spLocks noGrp="1"/>
          </p:cNvSpPr>
          <p:nvPr>
            <p:ph type="body" idx="1"/>
          </p:nvPr>
        </p:nvSpPr>
        <p:spPr>
          <a:xfrm>
            <a:off x="508000" y="1465262"/>
            <a:ext cx="6446838" cy="521320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600" dirty="0" smtClean="0">
                <a:solidFill>
                  <a:srgbClr val="404040"/>
                </a:solidFill>
              </a:rPr>
              <a:t>現時</a:t>
            </a:r>
            <a:r>
              <a:rPr lang="zh-TW" altLang="en-US" sz="2600" b="1" dirty="0" smtClean="0">
                <a:solidFill>
                  <a:srgbClr val="0070C0"/>
                </a:solidFill>
              </a:rPr>
              <a:t>沒有預防這傳染病的疫苗</a:t>
            </a:r>
            <a:r>
              <a:rPr lang="zh-TW" altLang="en-US" sz="2600" dirty="0" smtClean="0">
                <a:solidFill>
                  <a:srgbClr val="404040"/>
                </a:solidFill>
              </a:rPr>
              <a:t>。</a:t>
            </a:r>
            <a:endParaRPr lang="en-US" altLang="zh-TW" sz="2600" dirty="0" smtClean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600" dirty="0" smtClean="0">
                <a:solidFill>
                  <a:srgbClr val="404040"/>
                </a:solidFill>
              </a:rPr>
              <a:t>要預防肺炎及呼吸道傳染病，</a:t>
            </a:r>
            <a:r>
              <a:rPr lang="zh-TW" altLang="en-US" sz="2600" b="1" dirty="0" smtClean="0">
                <a:solidFill>
                  <a:srgbClr val="0070C0"/>
                </a:solidFill>
              </a:rPr>
              <a:t>我們必須時刻注意個人衞生，保持雙手清潔</a:t>
            </a:r>
            <a:r>
              <a:rPr lang="zh-TW" altLang="en-US" sz="2600" dirty="0" smtClean="0">
                <a:solidFill>
                  <a:srgbClr val="404040"/>
                </a:solidFill>
              </a:rPr>
              <a:t>。</a:t>
            </a:r>
            <a:endParaRPr lang="en-US" altLang="zh-TW" sz="2600" dirty="0" smtClean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600" dirty="0" smtClean="0">
                <a:solidFill>
                  <a:srgbClr val="404040"/>
                </a:solidFill>
              </a:rPr>
              <a:t>如果回港後發燒或者有其他病徵，</a:t>
            </a:r>
            <a:r>
              <a:rPr lang="zh-TW" altLang="en-US" sz="2600" b="1" dirty="0" smtClean="0">
                <a:solidFill>
                  <a:srgbClr val="0070C0"/>
                </a:solidFill>
              </a:rPr>
              <a:t>應戴上外科口罩</a:t>
            </a:r>
            <a:r>
              <a:rPr lang="zh-TW" altLang="en-US" sz="2600" dirty="0" smtClean="0">
                <a:solidFill>
                  <a:srgbClr val="404040"/>
                </a:solidFill>
              </a:rPr>
              <a:t>，並馬上求醫，告訴醫生最近曾到訪的地方。</a:t>
            </a:r>
            <a:endParaRPr lang="en-US" altLang="zh-TW" sz="2600" dirty="0" smtClean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600" dirty="0" smtClean="0">
                <a:solidFill>
                  <a:srgbClr val="404040"/>
                </a:solidFill>
              </a:rPr>
              <a:t>留意衞生防護中心發佈有關</a:t>
            </a:r>
            <a:r>
              <a:rPr lang="zh-TW" altLang="en-US" sz="2600" b="1" dirty="0" smtClean="0">
                <a:solidFill>
                  <a:srgbClr val="008000"/>
                </a:solidFill>
              </a:rPr>
              <a:t>「</a:t>
            </a:r>
            <a:r>
              <a:rPr lang="en-US" altLang="zh-TW" sz="2600" b="1" dirty="0">
                <a:solidFill>
                  <a:srgbClr val="008000"/>
                </a:solidFill>
              </a:rPr>
              <a:t>2019</a:t>
            </a:r>
            <a:r>
              <a:rPr lang="zh-TW" altLang="en-US" sz="2600" b="1" dirty="0">
                <a:solidFill>
                  <a:srgbClr val="008000"/>
                </a:solidFill>
              </a:rPr>
              <a:t>冠狀病毒</a:t>
            </a:r>
            <a:r>
              <a:rPr lang="zh-TW" altLang="en-US" sz="2600" b="1" dirty="0" smtClean="0">
                <a:solidFill>
                  <a:srgbClr val="008000"/>
                </a:solidFill>
              </a:rPr>
              <a:t>病」</a:t>
            </a:r>
            <a:r>
              <a:rPr lang="zh-TW" altLang="en-US" sz="2600" dirty="0" smtClean="0">
                <a:solidFill>
                  <a:srgbClr val="404040"/>
                </a:solidFill>
              </a:rPr>
              <a:t>的最新消息。</a:t>
            </a:r>
            <a:endParaRPr lang="zh-HK" altLang="en-US" sz="2600" dirty="0" smtClean="0">
              <a:solidFill>
                <a:srgbClr val="404040"/>
              </a:solidFill>
            </a:endParaRPr>
          </a:p>
        </p:txBody>
      </p:sp>
      <p:pic>
        <p:nvPicPr>
          <p:cNvPr id="7" name="圖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31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645" y="363538"/>
            <a:ext cx="96077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783" y="5136718"/>
            <a:ext cx="1469302" cy="146930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/>
          <a:srcRect l="29400" t="40642" r="61607" b="44561"/>
          <a:stretch/>
        </p:blipFill>
        <p:spPr>
          <a:xfrm>
            <a:off x="6751892" y="4779657"/>
            <a:ext cx="2370618" cy="2192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490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56" y="2401455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我可以做甚麼？</a:t>
            </a:r>
            <a:endParaRPr lang="zh-HK" altLang="en-US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8"/>
          <a:srcRect l="29400" t="40642" r="61607" b="44561"/>
          <a:stretch/>
        </p:blipFill>
        <p:spPr>
          <a:xfrm>
            <a:off x="6751892" y="4779657"/>
            <a:ext cx="2370618" cy="2192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49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/>
          <a:lstStyle/>
          <a:p>
            <a:r>
              <a:rPr lang="zh-TW" altLang="en-US" sz="4400" smtClean="0">
                <a:solidFill>
                  <a:srgbClr val="7030A0"/>
                </a:solidFill>
              </a:rPr>
              <a:t>個人層面 </a:t>
            </a:r>
            <a:endParaRPr lang="zh-HK" altLang="en-US" sz="4400" smtClean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5643" y="1399193"/>
            <a:ext cx="6446838" cy="5219700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律己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 smtClean="0"/>
              <a:t> 實行</a:t>
            </a:r>
            <a:r>
              <a:rPr lang="zh-TW" altLang="en-US" sz="2400" dirty="0"/>
              <a:t>良好的健康</a:t>
            </a:r>
            <a:r>
              <a:rPr lang="zh-TW" altLang="en-US" sz="2400" dirty="0" smtClean="0"/>
              <a:t>習慣，包括保持個人</a:t>
            </a:r>
            <a:r>
              <a:rPr lang="zh-TW" altLang="en-US" sz="2400" dirty="0"/>
              <a:t>衞生、生活常規和樂觀</a:t>
            </a:r>
            <a:r>
              <a:rPr lang="zh-TW" altLang="en-US" sz="2400" dirty="0" smtClean="0"/>
              <a:t>心情。</a:t>
            </a:r>
            <a:endParaRPr lang="zh-TW" altLang="en-US" sz="2400" dirty="0"/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>
                <a:solidFill>
                  <a:srgbClr val="C00000"/>
                </a:solidFill>
              </a:rPr>
              <a:t>積極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 smtClean="0"/>
              <a:t>養成恆常運動和健康</a:t>
            </a:r>
            <a:r>
              <a:rPr lang="zh-TW" altLang="en-US" sz="2400" dirty="0"/>
              <a:t>飲食</a:t>
            </a:r>
            <a:r>
              <a:rPr lang="zh-TW" altLang="en-US" sz="2400" dirty="0" smtClean="0"/>
              <a:t>習慣，保持身體健康。</a:t>
            </a:r>
            <a:endParaRPr lang="en-US" altLang="zh-TW" sz="2400" dirty="0" smtClean="0"/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理性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/>
              <a:t> 從不同媒體加深認識，不會盲目相信。</a:t>
            </a:r>
            <a:endParaRPr lang="en-US" altLang="zh-TW" sz="2000" i="1" u="sng" dirty="0" smtClean="0">
              <a:solidFill>
                <a:schemeClr val="accent5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TW" sz="2000" i="1" u="sng" dirty="0"/>
          </a:p>
        </p:txBody>
      </p:sp>
      <p:sp>
        <p:nvSpPr>
          <p:cNvPr id="11270" name="矩形 6"/>
          <p:cNvSpPr>
            <a:spLocks noChangeArrowheads="1"/>
          </p:cNvSpPr>
          <p:nvPr/>
        </p:nvSpPr>
        <p:spPr bwMode="auto">
          <a:xfrm rot="478970">
            <a:off x="3877261" y="4681408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zh-HK" altLang="en-US" sz="4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律己</a:t>
            </a:r>
            <a:endParaRPr lang="zh-HK" altLang="en-US" sz="48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271" name="矩形 7"/>
          <p:cNvSpPr>
            <a:spLocks noChangeArrowheads="1"/>
          </p:cNvSpPr>
          <p:nvPr/>
        </p:nvSpPr>
        <p:spPr bwMode="auto">
          <a:xfrm rot="20336396">
            <a:off x="1616833" y="4813750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zh-HK" altLang="en-US" sz="4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積極</a:t>
            </a:r>
          </a:p>
        </p:txBody>
      </p:sp>
      <p:sp>
        <p:nvSpPr>
          <p:cNvPr id="11272" name="矩形 8"/>
          <p:cNvSpPr>
            <a:spLocks noChangeArrowheads="1"/>
          </p:cNvSpPr>
          <p:nvPr/>
        </p:nvSpPr>
        <p:spPr bwMode="auto">
          <a:xfrm rot="19757261">
            <a:off x="5547517" y="4681407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zh-HK" altLang="en-US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樂觀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368381" y="919829"/>
            <a:ext cx="1411287" cy="1754326"/>
            <a:chOff x="7131989" y="129568"/>
            <a:chExt cx="1411287" cy="1754327"/>
          </a:xfrm>
        </p:grpSpPr>
        <p:pic>
          <p:nvPicPr>
            <p:cNvPr id="12" name="圖片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572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989" y="220662"/>
              <a:ext cx="1411287" cy="138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"/>
            <p:cNvSpPr/>
            <p:nvPr/>
          </p:nvSpPr>
          <p:spPr>
            <a:xfrm>
              <a:off x="7152888" y="129568"/>
              <a:ext cx="1093569" cy="17543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10800" b="1" i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+mn-lt"/>
                </a:rPr>
                <a:t>X</a:t>
              </a:r>
              <a:endParaRPr lang="zh-TW" altLang="en-US" sz="10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endParaRPr>
            </a:p>
          </p:txBody>
        </p:sp>
      </p:grpSp>
      <p:sp>
        <p:nvSpPr>
          <p:cNvPr id="18" name="矩形 7"/>
          <p:cNvSpPr>
            <a:spLocks noChangeArrowheads="1"/>
          </p:cNvSpPr>
          <p:nvPr/>
        </p:nvSpPr>
        <p:spPr bwMode="auto">
          <a:xfrm rot="620340">
            <a:off x="2869268" y="5586054"/>
            <a:ext cx="14157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zh-HK" altLang="en-US" sz="4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堅毅</a:t>
            </a:r>
            <a:endParaRPr lang="zh-HK" altLang="en-US" sz="4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/>
          <a:srcRect l="29400" t="40642" r="61607" b="44561"/>
          <a:stretch/>
        </p:blipFill>
        <p:spPr>
          <a:xfrm>
            <a:off x="6751892" y="4779657"/>
            <a:ext cx="2370618" cy="2192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36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10923"/>
            <a:ext cx="1411287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7030A0"/>
                </a:solidFill>
              </a:rPr>
              <a:t>個人層面 。。。我做得到</a:t>
            </a:r>
            <a:r>
              <a:rPr lang="en-US" altLang="zh-TW" sz="4400" dirty="0" smtClean="0">
                <a:solidFill>
                  <a:srgbClr val="7030A0"/>
                </a:solidFill>
              </a:rPr>
              <a:t>!!!</a:t>
            </a:r>
            <a:endParaRPr lang="zh-HK" altLang="en-US" sz="4400" dirty="0">
              <a:solidFill>
                <a:srgbClr val="00B0F0"/>
              </a:solidFill>
            </a:endParaRPr>
          </a:p>
        </p:txBody>
      </p:sp>
      <p:sp>
        <p:nvSpPr>
          <p:cNvPr id="12291" name="文字版面配置區 2"/>
          <p:cNvSpPr>
            <a:spLocks noGrp="1"/>
          </p:cNvSpPr>
          <p:nvPr>
            <p:ph type="body" idx="1"/>
          </p:nvPr>
        </p:nvSpPr>
        <p:spPr>
          <a:xfrm>
            <a:off x="508000" y="1409700"/>
            <a:ext cx="6446838" cy="52197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盡量避免前往人多擠迫的地方</a:t>
            </a:r>
            <a:r>
              <a:rPr lang="zh-TW" altLang="en-US" sz="2400" dirty="0" smtClean="0">
                <a:solidFill>
                  <a:srgbClr val="404040"/>
                </a:solidFill>
              </a:rPr>
              <a:t>，如需搭乘交通工具或在人多擠逼的地方逗留時，應以正確方法佩戴口罩。</a:t>
            </a:r>
            <a:endParaRPr lang="en-US" altLang="zh-TW" sz="2600" dirty="0" smtClean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經常保持雙手清潔</a:t>
            </a:r>
            <a:r>
              <a:rPr lang="zh-TW" altLang="en-US" sz="2400" dirty="0" smtClean="0">
                <a:solidFill>
                  <a:srgbClr val="404040"/>
                </a:solidFill>
              </a:rPr>
              <a:t>，尤其在觸摸口、鼻或眼之前；觸摸扶手或門把等公共設施後，洗手時應以梘液和清水清潔雙手，並搓手最少</a:t>
            </a:r>
            <a:r>
              <a:rPr lang="en-US" altLang="zh-TW" sz="2400" dirty="0" smtClean="0">
                <a:solidFill>
                  <a:srgbClr val="404040"/>
                </a:solidFill>
              </a:rPr>
              <a:t>20</a:t>
            </a:r>
            <a:r>
              <a:rPr lang="zh-TW" altLang="en-US" sz="2400" dirty="0" smtClean="0">
                <a:solidFill>
                  <a:srgbClr val="404040"/>
                </a:solidFill>
              </a:rPr>
              <a:t>秒。</a:t>
            </a:r>
            <a:endParaRPr lang="en-US" altLang="zh-TW" sz="2400" dirty="0" smtClean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</a:rPr>
              <a:t>打噴嚏或咳嗽時應用紙巾掩蓋口鼻</a:t>
            </a:r>
            <a:r>
              <a:rPr lang="zh-TW" altLang="en-US" sz="2400" dirty="0">
                <a:solidFill>
                  <a:srgbClr val="404040"/>
                </a:solidFill>
              </a:rPr>
              <a:t>，把用過的紙巾棄置於有蓋垃圾箱內，然後徹底清潔雙手。</a:t>
            </a:r>
            <a:endParaRPr lang="en-US" altLang="zh-TW" sz="2400" dirty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</a:rPr>
              <a:t>如廁時亦要注重衞生</a:t>
            </a:r>
            <a:r>
              <a:rPr lang="zh-TW" altLang="en-US" sz="2400" dirty="0">
                <a:solidFill>
                  <a:srgbClr val="404040"/>
                </a:solidFill>
              </a:rPr>
              <a:t>，先將廁板蓋上才沖廁水，以免散播病菌。</a:t>
            </a:r>
            <a:endParaRPr lang="zh-HK" altLang="en-US" sz="2400" dirty="0">
              <a:solidFill>
                <a:srgbClr val="404040"/>
              </a:solidFill>
            </a:endParaRPr>
          </a:p>
        </p:txBody>
      </p:sp>
      <p:sp>
        <p:nvSpPr>
          <p:cNvPr id="7" name="矩形 1"/>
          <p:cNvSpPr/>
          <p:nvPr/>
        </p:nvSpPr>
        <p:spPr>
          <a:xfrm>
            <a:off x="7389280" y="919829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0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X</a:t>
            </a:r>
            <a:endParaRPr lang="zh-TW" altLang="en-US" sz="108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/>
          <a:srcRect l="29400" t="40642" r="61607" b="44561"/>
          <a:stretch/>
        </p:blipFill>
        <p:spPr>
          <a:xfrm>
            <a:off x="6751892" y="4779657"/>
            <a:ext cx="2370618" cy="2192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00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789" t="18070" r="36738" b="6949"/>
          <a:stretch/>
        </p:blipFill>
        <p:spPr>
          <a:xfrm>
            <a:off x="1138017" y="202604"/>
            <a:ext cx="4856382" cy="6507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29400" t="40642" r="61607" b="44561"/>
          <a:stretch/>
        </p:blipFill>
        <p:spPr>
          <a:xfrm>
            <a:off x="6751892" y="4779657"/>
            <a:ext cx="2370618" cy="2192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75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56" y="2401455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我可以做甚麼？</a:t>
            </a:r>
            <a:endParaRPr lang="zh-HK" altLang="en-US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8"/>
          <a:srcRect l="29400" t="40642" r="61607" b="44561"/>
          <a:stretch/>
        </p:blipFill>
        <p:spPr>
          <a:xfrm>
            <a:off x="6751892" y="4779657"/>
            <a:ext cx="2370618" cy="2192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8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/>
          <a:lstStyle/>
          <a:p>
            <a:r>
              <a:rPr lang="zh-HK" altLang="en-US" sz="4400" dirty="0" smtClean="0">
                <a:solidFill>
                  <a:srgbClr val="7030A0"/>
                </a:solidFill>
              </a:rPr>
              <a:t>家庭</a:t>
            </a:r>
            <a:r>
              <a:rPr lang="zh-TW" altLang="en-US" sz="4400" dirty="0" smtClean="0">
                <a:solidFill>
                  <a:srgbClr val="7030A0"/>
                </a:solidFill>
              </a:rPr>
              <a:t>層面 </a:t>
            </a:r>
            <a:endParaRPr lang="zh-HK" alt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000" y="1409700"/>
            <a:ext cx="6446838" cy="5219700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關愛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 </a:t>
            </a:r>
            <a:r>
              <a:rPr lang="zh-TW" altLang="en-US" sz="2400" dirty="0"/>
              <a:t>留意家人實踐</a:t>
            </a:r>
            <a:r>
              <a:rPr lang="zh-TW" altLang="en-US" sz="2400" dirty="0" smtClean="0"/>
              <a:t>健康生活習慣，互相提點</a:t>
            </a:r>
            <a:endParaRPr lang="en-US" altLang="zh-TW" sz="2400" dirty="0" smtClean="0"/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>
                <a:solidFill>
                  <a:srgbClr val="C00000"/>
                </a:solidFill>
              </a:rPr>
              <a:t>(</a:t>
            </a:r>
            <a:r>
              <a:rPr lang="zh-HK" altLang="en-US" sz="3600" b="1" dirty="0">
                <a:solidFill>
                  <a:srgbClr val="C00000"/>
                </a:solidFill>
              </a:rPr>
              <a:t>承擔</a:t>
            </a:r>
            <a:r>
              <a:rPr lang="en-US" altLang="zh-HK" sz="3600" b="1" dirty="0">
                <a:solidFill>
                  <a:srgbClr val="C00000"/>
                </a:solidFill>
              </a:rPr>
              <a:t>)</a:t>
            </a:r>
            <a:r>
              <a:rPr lang="zh-TW" altLang="en-US" sz="2400" dirty="0"/>
              <a:t>主動表達對家人身心健康的關懷</a:t>
            </a:r>
            <a:r>
              <a:rPr lang="en-US" altLang="zh-TW" sz="2400" dirty="0"/>
              <a:t>(</a:t>
            </a:r>
            <a:r>
              <a:rPr lang="zh-TW" altLang="en-US" sz="2400" dirty="0"/>
              <a:t>包括祖父母、父母、兄弟姊妹</a:t>
            </a:r>
            <a:r>
              <a:rPr lang="en-US" altLang="zh-TW" sz="2400" dirty="0"/>
              <a:t>) </a:t>
            </a:r>
            <a:r>
              <a:rPr lang="zh-TW" altLang="en-US" sz="2400" dirty="0"/>
              <a:t>，提高大家「正能量」</a:t>
            </a:r>
            <a:endParaRPr lang="en-US" altLang="zh-TW" sz="2000" i="1" u="sng" dirty="0">
              <a:solidFill>
                <a:schemeClr val="accent5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責任感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 smtClean="0"/>
              <a:t>積極</a:t>
            </a:r>
            <a:r>
              <a:rPr lang="zh-TW" altLang="en-US" sz="2400" dirty="0"/>
              <a:t>參與家居清潔的工作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TW" sz="2000" i="1" u="sng" dirty="0"/>
          </a:p>
        </p:txBody>
      </p:sp>
      <p:pic>
        <p:nvPicPr>
          <p:cNvPr id="13318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9" y="4608981"/>
            <a:ext cx="28702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矩形 7"/>
          <p:cNvSpPr>
            <a:spLocks noChangeArrowheads="1"/>
          </p:cNvSpPr>
          <p:nvPr/>
        </p:nvSpPr>
        <p:spPr bwMode="auto">
          <a:xfrm rot="19858939">
            <a:off x="5514775" y="4785097"/>
            <a:ext cx="1263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zh-HK" altLang="en-US" sz="4000" b="1" dirty="0">
                <a:solidFill>
                  <a:srgbClr val="0099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關愛</a:t>
            </a:r>
          </a:p>
        </p:txBody>
      </p:sp>
      <p:sp>
        <p:nvSpPr>
          <p:cNvPr id="13320" name="矩形 8"/>
          <p:cNvSpPr>
            <a:spLocks noChangeArrowheads="1"/>
          </p:cNvSpPr>
          <p:nvPr/>
        </p:nvSpPr>
        <p:spPr bwMode="auto">
          <a:xfrm rot="1571145">
            <a:off x="5085411" y="5844855"/>
            <a:ext cx="1724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zh-HK" altLang="en-US" sz="40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責任感</a:t>
            </a:r>
          </a:p>
        </p:txBody>
      </p:sp>
      <p:sp>
        <p:nvSpPr>
          <p:cNvPr id="13321" name="矩形 9"/>
          <p:cNvSpPr>
            <a:spLocks noChangeArrowheads="1"/>
          </p:cNvSpPr>
          <p:nvPr/>
        </p:nvSpPr>
        <p:spPr bwMode="auto">
          <a:xfrm rot="20336396">
            <a:off x="3829675" y="4971179"/>
            <a:ext cx="12096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/>
            <a:r>
              <a:rPr lang="zh-HK" altLang="en-US" sz="40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積極</a:t>
            </a:r>
          </a:p>
        </p:txBody>
      </p:sp>
      <p:pic>
        <p:nvPicPr>
          <p:cNvPr id="11" name="圖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72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81" y="1010923"/>
            <a:ext cx="1411287" cy="138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"/>
          <p:cNvSpPr/>
          <p:nvPr/>
        </p:nvSpPr>
        <p:spPr>
          <a:xfrm>
            <a:off x="7389280" y="919829"/>
            <a:ext cx="109356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08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X</a:t>
            </a:r>
            <a:endParaRPr lang="zh-TW" altLang="en-US" sz="108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5"/>
          <a:srcRect l="29400" t="40642" r="61607" b="44561"/>
          <a:stretch/>
        </p:blipFill>
        <p:spPr>
          <a:xfrm>
            <a:off x="6751892" y="4779657"/>
            <a:ext cx="2370618" cy="2192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21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3196</TotalTime>
  <Words>1140</Words>
  <Application>Microsoft Office PowerPoint</Application>
  <PresentationFormat>On-screen Show (4:3)</PresentationFormat>
  <Paragraphs>132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華康儷粗宋</vt:lpstr>
      <vt:lpstr>微軟正黑體</vt:lpstr>
      <vt:lpstr>新細明體</vt:lpstr>
      <vt:lpstr>標楷體</vt:lpstr>
      <vt:lpstr>Arial</vt:lpstr>
      <vt:lpstr>Calibri</vt:lpstr>
      <vt:lpstr>Trebuchet MS</vt:lpstr>
      <vt:lpstr>Wingdings</vt:lpstr>
      <vt:lpstr>Wingdings 3</vt:lpstr>
      <vt:lpstr>Facet</vt:lpstr>
      <vt:lpstr>積極樂觀， 面對「疫」境！</vt:lpstr>
      <vt:lpstr>背景</vt:lpstr>
      <vt:lpstr>如何有效預防感染</vt:lpstr>
      <vt:lpstr>PowerPoint Presentation</vt:lpstr>
      <vt:lpstr>個人層面 </vt:lpstr>
      <vt:lpstr>個人層面 。。。我做得到!!!</vt:lpstr>
      <vt:lpstr>PowerPoint Presentation</vt:lpstr>
      <vt:lpstr>PowerPoint Presentation</vt:lpstr>
      <vt:lpstr>家庭層面 </vt:lpstr>
      <vt:lpstr>家庭層面 。。。我做得到!!!</vt:lpstr>
      <vt:lpstr>PowerPoint Presentation</vt:lpstr>
      <vt:lpstr>學校層面。。。我做得到!!! </vt:lpstr>
      <vt:lpstr>PowerPoint Presentation</vt:lpstr>
      <vt:lpstr>社區層面。。。我做得到!!! </vt:lpstr>
      <vt:lpstr>PowerPoint Presentation</vt:lpstr>
      <vt:lpstr>「我的行動承諾！」</vt:lpstr>
      <vt:lpstr>「我承諾從今天起，時刻保持良好的個人、環境及食物衛生，共同防疫，避免感染。」</vt:lpstr>
      <vt:lpstr>          想一想</vt:lpstr>
      <vt:lpstr>2019冠狀病毒病 社交平台生活事件</vt:lpstr>
      <vt:lpstr>PowerPoint Presentation</vt:lpstr>
      <vt:lpstr>PowerPoint Presentation</vt:lpstr>
      <vt:lpstr>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rachel</dc:creator>
  <cp:lastModifiedBy>TAM, Ka-keung Andy</cp:lastModifiedBy>
  <cp:revision>164</cp:revision>
  <dcterms:created xsi:type="dcterms:W3CDTF">2020-02-06T02:13:17Z</dcterms:created>
  <dcterms:modified xsi:type="dcterms:W3CDTF">2020-02-23T10:57:44Z</dcterms:modified>
</cp:coreProperties>
</file>